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3" r:id="rId4"/>
    <p:sldId id="264" r:id="rId5"/>
    <p:sldId id="258" r:id="rId6"/>
    <p:sldId id="288" r:id="rId7"/>
    <p:sldId id="274" r:id="rId8"/>
    <p:sldId id="282" r:id="rId9"/>
    <p:sldId id="285" r:id="rId10"/>
    <p:sldId id="286" r:id="rId11"/>
    <p:sldId id="284" r:id="rId12"/>
    <p:sldId id="259" r:id="rId13"/>
    <p:sldId id="261" r:id="rId14"/>
    <p:sldId id="270" r:id="rId15"/>
    <p:sldId id="262" r:id="rId16"/>
    <p:sldId id="273" r:id="rId17"/>
    <p:sldId id="287" r:id="rId1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18C0A9-2AD3-416E-BA72-2428CEB1A3A3}" v="455" dt="2018-09-09T13:16:10.922"/>
    <p1510:client id="{FDC4AF7E-1044-603A-5E23-DD75FA5943CE}" v="545" dt="2018-09-09T12:54:24.9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erden, Nienke van" userId="S::ng.vanweerden@alfa-college.nl::c3e19506-1f0a-42c1-bbed-dbb60c5e28b2" providerId="AD" clId="Web-{FDC4AF7E-1044-603A-5E23-DD75FA5943CE}"/>
    <pc:docChg chg="addSld delSld modSld sldOrd">
      <pc:chgData name="Weerden, Nienke van" userId="S::ng.vanweerden@alfa-college.nl::c3e19506-1f0a-42c1-bbed-dbb60c5e28b2" providerId="AD" clId="Web-{FDC4AF7E-1044-603A-5E23-DD75FA5943CE}" dt="2018-09-09T13:00:03.067" v="566" actId="14100"/>
      <pc:docMkLst>
        <pc:docMk/>
      </pc:docMkLst>
      <pc:sldChg chg="modSp">
        <pc:chgData name="Weerden, Nienke van" userId="S::ng.vanweerden@alfa-college.nl::c3e19506-1f0a-42c1-bbed-dbb60c5e28b2" providerId="AD" clId="Web-{FDC4AF7E-1044-603A-5E23-DD75FA5943CE}" dt="2018-09-09T12:54:53.205" v="562" actId="20577"/>
        <pc:sldMkLst>
          <pc:docMk/>
          <pc:sldMk cId="362543962" sldId="258"/>
        </pc:sldMkLst>
        <pc:spChg chg="mod">
          <ac:chgData name="Weerden, Nienke van" userId="S::ng.vanweerden@alfa-college.nl::c3e19506-1f0a-42c1-bbed-dbb60c5e28b2" providerId="AD" clId="Web-{FDC4AF7E-1044-603A-5E23-DD75FA5943CE}" dt="2018-09-09T12:54:53.205" v="562" actId="20577"/>
          <ac:spMkLst>
            <pc:docMk/>
            <pc:sldMk cId="362543962" sldId="258"/>
            <ac:spMk id="3" creationId="{00000000-0000-0000-0000-000000000000}"/>
          </ac:spMkLst>
        </pc:spChg>
      </pc:sldChg>
      <pc:sldChg chg="modSp">
        <pc:chgData name="Weerden, Nienke van" userId="S::ng.vanweerden@alfa-college.nl::c3e19506-1f0a-42c1-bbed-dbb60c5e28b2" providerId="AD" clId="Web-{FDC4AF7E-1044-603A-5E23-DD75FA5943CE}" dt="2018-09-09T12:44:38.739" v="231" actId="20577"/>
        <pc:sldMkLst>
          <pc:docMk/>
          <pc:sldMk cId="114464843" sldId="261"/>
        </pc:sldMkLst>
        <pc:spChg chg="mod">
          <ac:chgData name="Weerden, Nienke van" userId="S::ng.vanweerden@alfa-college.nl::c3e19506-1f0a-42c1-bbed-dbb60c5e28b2" providerId="AD" clId="Web-{FDC4AF7E-1044-603A-5E23-DD75FA5943CE}" dt="2018-09-09T12:44:38.739" v="231" actId="20577"/>
          <ac:spMkLst>
            <pc:docMk/>
            <pc:sldMk cId="114464843" sldId="261"/>
            <ac:spMk id="3" creationId="{00000000-0000-0000-0000-000000000000}"/>
          </ac:spMkLst>
        </pc:spChg>
      </pc:sldChg>
      <pc:sldChg chg="modSp">
        <pc:chgData name="Weerden, Nienke van" userId="S::ng.vanweerden@alfa-college.nl::c3e19506-1f0a-42c1-bbed-dbb60c5e28b2" providerId="AD" clId="Web-{FDC4AF7E-1044-603A-5E23-DD75FA5943CE}" dt="2018-09-09T12:45:53.176" v="263" actId="20577"/>
        <pc:sldMkLst>
          <pc:docMk/>
          <pc:sldMk cId="1282174672" sldId="262"/>
        </pc:sldMkLst>
        <pc:spChg chg="mod">
          <ac:chgData name="Weerden, Nienke van" userId="S::ng.vanweerden@alfa-college.nl::c3e19506-1f0a-42c1-bbed-dbb60c5e28b2" providerId="AD" clId="Web-{FDC4AF7E-1044-603A-5E23-DD75FA5943CE}" dt="2018-09-09T12:45:53.176" v="263" actId="20577"/>
          <ac:spMkLst>
            <pc:docMk/>
            <pc:sldMk cId="1282174672" sldId="262"/>
            <ac:spMk id="9" creationId="{00000000-0000-0000-0000-000000000000}"/>
          </ac:spMkLst>
        </pc:spChg>
      </pc:sldChg>
      <pc:sldChg chg="modSp">
        <pc:chgData name="Weerden, Nienke van" userId="S::ng.vanweerden@alfa-college.nl::c3e19506-1f0a-42c1-bbed-dbb60c5e28b2" providerId="AD" clId="Web-{FDC4AF7E-1044-603A-5E23-DD75FA5943CE}" dt="2018-09-09T12:47:49.863" v="448" actId="20577"/>
        <pc:sldMkLst>
          <pc:docMk/>
          <pc:sldMk cId="3965586661" sldId="273"/>
        </pc:sldMkLst>
        <pc:spChg chg="mod">
          <ac:chgData name="Weerden, Nienke van" userId="S::ng.vanweerden@alfa-college.nl::c3e19506-1f0a-42c1-bbed-dbb60c5e28b2" providerId="AD" clId="Web-{FDC4AF7E-1044-603A-5E23-DD75FA5943CE}" dt="2018-09-09T12:47:49.863" v="448" actId="20577"/>
          <ac:spMkLst>
            <pc:docMk/>
            <pc:sldMk cId="3965586661" sldId="273"/>
            <ac:spMk id="2" creationId="{00000000-0000-0000-0000-000000000000}"/>
          </ac:spMkLst>
        </pc:spChg>
        <pc:spChg chg="mod">
          <ac:chgData name="Weerden, Nienke van" userId="S::ng.vanweerden@alfa-college.nl::c3e19506-1f0a-42c1-bbed-dbb60c5e28b2" providerId="AD" clId="Web-{FDC4AF7E-1044-603A-5E23-DD75FA5943CE}" dt="2018-09-09T12:46:38.004" v="310" actId="20577"/>
          <ac:spMkLst>
            <pc:docMk/>
            <pc:sldMk cId="3965586661" sldId="273"/>
            <ac:spMk id="3" creationId="{00000000-0000-0000-0000-000000000000}"/>
          </ac:spMkLst>
        </pc:spChg>
      </pc:sldChg>
      <pc:sldChg chg="ord">
        <pc:chgData name="Weerden, Nienke van" userId="S::ng.vanweerden@alfa-college.nl::c3e19506-1f0a-42c1-bbed-dbb60c5e28b2" providerId="AD" clId="Web-{FDC4AF7E-1044-603A-5E23-DD75FA5943CE}" dt="2018-09-09T12:40:24.615" v="2"/>
        <pc:sldMkLst>
          <pc:docMk/>
          <pc:sldMk cId="3577099895" sldId="274"/>
        </pc:sldMkLst>
      </pc:sldChg>
      <pc:sldChg chg="del">
        <pc:chgData name="Weerden, Nienke van" userId="S::ng.vanweerden@alfa-college.nl::c3e19506-1f0a-42c1-bbed-dbb60c5e28b2" providerId="AD" clId="Web-{FDC4AF7E-1044-603A-5E23-DD75FA5943CE}" dt="2018-09-09T12:45:04.379" v="233"/>
        <pc:sldMkLst>
          <pc:docMk/>
          <pc:sldMk cId="1191070746" sldId="277"/>
        </pc:sldMkLst>
      </pc:sldChg>
      <pc:sldChg chg="del">
        <pc:chgData name="Weerden, Nienke van" userId="S::ng.vanweerden@alfa-college.nl::c3e19506-1f0a-42c1-bbed-dbb60c5e28b2" providerId="AD" clId="Web-{FDC4AF7E-1044-603A-5E23-DD75FA5943CE}" dt="2018-09-09T12:45:07.348" v="234"/>
        <pc:sldMkLst>
          <pc:docMk/>
          <pc:sldMk cId="1036591318" sldId="281"/>
        </pc:sldMkLst>
      </pc:sldChg>
      <pc:sldChg chg="ord">
        <pc:chgData name="Weerden, Nienke van" userId="S::ng.vanweerden@alfa-college.nl::c3e19506-1f0a-42c1-bbed-dbb60c5e28b2" providerId="AD" clId="Web-{FDC4AF7E-1044-603A-5E23-DD75FA5943CE}" dt="2018-09-09T12:40:06.615" v="0"/>
        <pc:sldMkLst>
          <pc:docMk/>
          <pc:sldMk cId="3259375306" sldId="282"/>
        </pc:sldMkLst>
      </pc:sldChg>
      <pc:sldChg chg="del">
        <pc:chgData name="Weerden, Nienke van" userId="S::ng.vanweerden@alfa-college.nl::c3e19506-1f0a-42c1-bbed-dbb60c5e28b2" providerId="AD" clId="Web-{FDC4AF7E-1044-603A-5E23-DD75FA5943CE}" dt="2018-09-09T12:45:10.098" v="235"/>
        <pc:sldMkLst>
          <pc:docMk/>
          <pc:sldMk cId="627889757" sldId="283"/>
        </pc:sldMkLst>
      </pc:sldChg>
      <pc:sldChg chg="addSp delSp modSp add mod setBg setClrOvrMap">
        <pc:chgData name="Weerden, Nienke van" userId="S::ng.vanweerden@alfa-college.nl::c3e19506-1f0a-42c1-bbed-dbb60c5e28b2" providerId="AD" clId="Web-{FDC4AF7E-1044-603A-5E23-DD75FA5943CE}" dt="2018-09-09T13:00:03.067" v="566" actId="14100"/>
        <pc:sldMkLst>
          <pc:docMk/>
          <pc:sldMk cId="4242776632" sldId="283"/>
        </pc:sldMkLst>
        <pc:spChg chg="mod ord">
          <ac:chgData name="Weerden, Nienke van" userId="S::ng.vanweerden@alfa-college.nl::c3e19506-1f0a-42c1-bbed-dbb60c5e28b2" providerId="AD" clId="Web-{FDC4AF7E-1044-603A-5E23-DD75FA5943CE}" dt="2018-09-09T12:51:53.471" v="455"/>
          <ac:spMkLst>
            <pc:docMk/>
            <pc:sldMk cId="4242776632" sldId="283"/>
            <ac:spMk id="2" creationId="{00000000-0000-0000-0000-000000000000}"/>
          </ac:spMkLst>
        </pc:spChg>
        <pc:spChg chg="mod ord">
          <ac:chgData name="Weerden, Nienke van" userId="S::ng.vanweerden@alfa-college.nl::c3e19506-1f0a-42c1-bbed-dbb60c5e28b2" providerId="AD" clId="Web-{FDC4AF7E-1044-603A-5E23-DD75FA5943CE}" dt="2018-09-09T12:54:24.908" v="557" actId="20577"/>
          <ac:spMkLst>
            <pc:docMk/>
            <pc:sldMk cId="4242776632" sldId="283"/>
            <ac:spMk id="3" creationId="{00000000-0000-0000-0000-000000000000}"/>
          </ac:spMkLst>
        </pc:spChg>
        <pc:spChg chg="add">
          <ac:chgData name="Weerden, Nienke van" userId="S::ng.vanweerden@alfa-college.nl::c3e19506-1f0a-42c1-bbed-dbb60c5e28b2" providerId="AD" clId="Web-{FDC4AF7E-1044-603A-5E23-DD75FA5943CE}" dt="2018-09-09T12:51:53.471" v="455"/>
          <ac:spMkLst>
            <pc:docMk/>
            <pc:sldMk cId="4242776632" sldId="283"/>
            <ac:spMk id="16" creationId="{5CB593EA-2F98-479F-B4C4-F366571FA64D}"/>
          </ac:spMkLst>
        </pc:spChg>
        <pc:spChg chg="add mod">
          <ac:chgData name="Weerden, Nienke van" userId="S::ng.vanweerden@alfa-college.nl::c3e19506-1f0a-42c1-bbed-dbb60c5e28b2" providerId="AD" clId="Web-{FDC4AF7E-1044-603A-5E23-DD75FA5943CE}" dt="2018-09-09T12:52:21.752" v="461" actId="14100"/>
          <ac:spMkLst>
            <pc:docMk/>
            <pc:sldMk cId="4242776632" sldId="283"/>
            <ac:spMk id="18" creationId="{39BEB6D0-9E4E-4221-93D1-74ABECEE9EFC}"/>
          </ac:spMkLst>
        </pc:spChg>
        <pc:picChg chg="mod">
          <ac:chgData name="Weerden, Nienke van" userId="S::ng.vanweerden@alfa-college.nl::c3e19506-1f0a-42c1-bbed-dbb60c5e28b2" providerId="AD" clId="Web-{FDC4AF7E-1044-603A-5E23-DD75FA5943CE}" dt="2018-09-09T12:54:19.424" v="556" actId="1076"/>
          <ac:picMkLst>
            <pc:docMk/>
            <pc:sldMk cId="4242776632" sldId="283"/>
            <ac:picMk id="4" creationId="{00000000-0000-0000-0000-000000000000}"/>
          </ac:picMkLst>
        </pc:picChg>
        <pc:picChg chg="del">
          <ac:chgData name="Weerden, Nienke van" userId="S::ng.vanweerden@alfa-college.nl::c3e19506-1f0a-42c1-bbed-dbb60c5e28b2" providerId="AD" clId="Web-{FDC4AF7E-1044-603A-5E23-DD75FA5943CE}" dt="2018-09-09T12:49:25.737" v="451"/>
          <ac:picMkLst>
            <pc:docMk/>
            <pc:sldMk cId="4242776632" sldId="283"/>
            <ac:picMk id="5" creationId="{00000000-0000-0000-0000-000000000000}"/>
          </ac:picMkLst>
        </pc:picChg>
        <pc:picChg chg="mod">
          <ac:chgData name="Weerden, Nienke van" userId="S::ng.vanweerden@alfa-college.nl::c3e19506-1f0a-42c1-bbed-dbb60c5e28b2" providerId="AD" clId="Web-{FDC4AF7E-1044-603A-5E23-DD75FA5943CE}" dt="2018-09-09T12:51:53.471" v="455"/>
          <ac:picMkLst>
            <pc:docMk/>
            <pc:sldMk cId="4242776632" sldId="283"/>
            <ac:picMk id="6" creationId="{00000000-0000-0000-0000-000000000000}"/>
          </ac:picMkLst>
        </pc:picChg>
        <pc:picChg chg="add mod">
          <ac:chgData name="Weerden, Nienke van" userId="S::ng.vanweerden@alfa-college.nl::c3e19506-1f0a-42c1-bbed-dbb60c5e28b2" providerId="AD" clId="Web-{FDC4AF7E-1044-603A-5E23-DD75FA5943CE}" dt="2018-09-09T12:51:53.471" v="455"/>
          <ac:picMkLst>
            <pc:docMk/>
            <pc:sldMk cId="4242776632" sldId="283"/>
            <ac:picMk id="7" creationId="{37C77C25-5BD8-4B8A-86D1-6B493887134A}"/>
          </ac:picMkLst>
        </pc:picChg>
        <pc:picChg chg="add mod ord">
          <ac:chgData name="Weerden, Nienke van" userId="S::ng.vanweerden@alfa-college.nl::c3e19506-1f0a-42c1-bbed-dbb60c5e28b2" providerId="AD" clId="Web-{FDC4AF7E-1044-603A-5E23-DD75FA5943CE}" dt="2018-09-09T12:51:53.471" v="455"/>
          <ac:picMkLst>
            <pc:docMk/>
            <pc:sldMk cId="4242776632" sldId="283"/>
            <ac:picMk id="9" creationId="{DE590F53-F916-4EC6-8F0B-8D7A456D8B53}"/>
          </ac:picMkLst>
        </pc:picChg>
        <pc:picChg chg="add mod">
          <ac:chgData name="Weerden, Nienke van" userId="S::ng.vanweerden@alfa-college.nl::c3e19506-1f0a-42c1-bbed-dbb60c5e28b2" providerId="AD" clId="Web-{FDC4AF7E-1044-603A-5E23-DD75FA5943CE}" dt="2018-09-09T13:00:03.067" v="566" actId="14100"/>
          <ac:picMkLst>
            <pc:docMk/>
            <pc:sldMk cId="4242776632" sldId="283"/>
            <ac:picMk id="11" creationId="{0463E2D7-0C2B-49B7-B441-46269FA5F673}"/>
          </ac:picMkLst>
        </pc:picChg>
      </pc:sldChg>
      <pc:sldChg chg="del">
        <pc:chgData name="Weerden, Nienke van" userId="S::ng.vanweerden@alfa-college.nl::c3e19506-1f0a-42c1-bbed-dbb60c5e28b2" providerId="AD" clId="Web-{FDC4AF7E-1044-603A-5E23-DD75FA5943CE}" dt="2018-09-09T12:45:16.051" v="236"/>
        <pc:sldMkLst>
          <pc:docMk/>
          <pc:sldMk cId="1105765344" sldId="285"/>
        </pc:sldMkLst>
      </pc:sldChg>
    </pc:docChg>
  </pc:docChgLst>
  <pc:docChgLst>
    <pc:chgData name="Weerden, Nienke van" userId="10033FFF935E1102@LIVE.COM" providerId="AD" clId="Web-{3A777FF1-E67E-4AE4-8AC5-F71F475E27FC}"/>
    <pc:docChg chg="modSld sldOrd">
      <pc:chgData name="Weerden, Nienke van" userId="10033FFF935E1102@LIVE.COM" providerId="AD" clId="Web-{3A777FF1-E67E-4AE4-8AC5-F71F475E27FC}" dt="2018-02-09T16:03:41.765" v="144"/>
      <pc:docMkLst>
        <pc:docMk/>
      </pc:docMkLst>
      <pc:sldChg chg="modSp">
        <pc:chgData name="Weerden, Nienke van" userId="10033FFF935E1102@LIVE.COM" providerId="AD" clId="Web-{3A777FF1-E67E-4AE4-8AC5-F71F475E27FC}" dt="2018-02-09T16:03:40.561" v="142"/>
        <pc:sldMkLst>
          <pc:docMk/>
          <pc:sldMk cId="1282174672" sldId="262"/>
        </pc:sldMkLst>
        <pc:spChg chg="mod">
          <ac:chgData name="Weerden, Nienke van" userId="10033FFF935E1102@LIVE.COM" providerId="AD" clId="Web-{3A777FF1-E67E-4AE4-8AC5-F71F475E27FC}" dt="2018-02-09T16:03:40.561" v="142"/>
          <ac:spMkLst>
            <pc:docMk/>
            <pc:sldMk cId="1282174672" sldId="262"/>
            <ac:spMk id="2" creationId="{00000000-0000-0000-0000-000000000000}"/>
          </ac:spMkLst>
        </pc:spChg>
      </pc:sldChg>
      <pc:sldChg chg="modSp">
        <pc:chgData name="Weerden, Nienke van" userId="10033FFF935E1102@LIVE.COM" providerId="AD" clId="Web-{3A777FF1-E67E-4AE4-8AC5-F71F475E27FC}" dt="2018-02-09T16:02:40.600" v="87"/>
        <pc:sldMkLst>
          <pc:docMk/>
          <pc:sldMk cId="1191070746" sldId="277"/>
        </pc:sldMkLst>
        <pc:spChg chg="mod">
          <ac:chgData name="Weerden, Nienke van" userId="10033FFF935E1102@LIVE.COM" providerId="AD" clId="Web-{3A777FF1-E67E-4AE4-8AC5-F71F475E27FC}" dt="2018-02-09T16:02:40.600" v="87"/>
          <ac:spMkLst>
            <pc:docMk/>
            <pc:sldMk cId="1191070746" sldId="277"/>
            <ac:spMk id="3" creationId="{00000000-0000-0000-0000-000000000000}"/>
          </ac:spMkLst>
        </pc:spChg>
      </pc:sldChg>
      <pc:sldChg chg="ord">
        <pc:chgData name="Weerden, Nienke van" userId="10033FFF935E1102@LIVE.COM" providerId="AD" clId="Web-{3A777FF1-E67E-4AE4-8AC5-F71F475E27FC}" dt="2018-02-09T16:01:43.668" v="64"/>
        <pc:sldMkLst>
          <pc:docMk/>
          <pc:sldMk cId="620176513" sldId="278"/>
        </pc:sldMkLst>
      </pc:sldChg>
      <pc:sldChg chg="modSp">
        <pc:chgData name="Weerden, Nienke van" userId="10033FFF935E1102@LIVE.COM" providerId="AD" clId="Web-{3A777FF1-E67E-4AE4-8AC5-F71F475E27FC}" dt="2018-02-09T16:03:11.226" v="138"/>
        <pc:sldMkLst>
          <pc:docMk/>
          <pc:sldMk cId="1670179241" sldId="280"/>
        </pc:sldMkLst>
        <pc:spChg chg="mod">
          <ac:chgData name="Weerden, Nienke van" userId="10033FFF935E1102@LIVE.COM" providerId="AD" clId="Web-{3A777FF1-E67E-4AE4-8AC5-F71F475E27FC}" dt="2018-02-09T16:03:11.226" v="138"/>
          <ac:spMkLst>
            <pc:docMk/>
            <pc:sldMk cId="1670179241" sldId="280"/>
            <ac:spMk id="3" creationId="{CAF22E48-681E-48C6-891B-2C7A1477BA02}"/>
          </ac:spMkLst>
        </pc:spChg>
      </pc:sldChg>
    </pc:docChg>
  </pc:docChgLst>
  <pc:docChgLst>
    <pc:chgData name="Weerden, Nienke van" userId="10033FFF935E1102@LIVE.COM" providerId="AD" clId="Web-{C2756FD4-A290-42D5-B6CD-164596E392CC}"/>
    <pc:docChg chg="delSld modSld">
      <pc:chgData name="Weerden, Nienke van" userId="10033FFF935E1102@LIVE.COM" providerId="AD" clId="Web-{C2756FD4-A290-42D5-B6CD-164596E392CC}" dt="2018-02-11T20:48:41.163" v="227"/>
      <pc:docMkLst>
        <pc:docMk/>
      </pc:docMkLst>
      <pc:sldChg chg="modSp">
        <pc:chgData name="Weerden, Nienke van" userId="10033FFF935E1102@LIVE.COM" providerId="AD" clId="Web-{C2756FD4-A290-42D5-B6CD-164596E392CC}" dt="2018-02-11T20:47:24.167" v="173"/>
        <pc:sldMkLst>
          <pc:docMk/>
          <pc:sldMk cId="1282174672" sldId="262"/>
        </pc:sldMkLst>
        <pc:spChg chg="mod">
          <ac:chgData name="Weerden, Nienke van" userId="10033FFF935E1102@LIVE.COM" providerId="AD" clId="Web-{C2756FD4-A290-42D5-B6CD-164596E392CC}" dt="2018-02-11T20:47:24.167" v="173"/>
          <ac:spMkLst>
            <pc:docMk/>
            <pc:sldMk cId="1282174672" sldId="262"/>
            <ac:spMk id="9" creationId="{00000000-0000-0000-0000-000000000000}"/>
          </ac:spMkLst>
        </pc:spChg>
      </pc:sldChg>
      <pc:sldChg chg="modSp">
        <pc:chgData name="Weerden, Nienke van" userId="10033FFF935E1102@LIVE.COM" providerId="AD" clId="Web-{C2756FD4-A290-42D5-B6CD-164596E392CC}" dt="2018-02-11T20:48:41.163" v="226"/>
        <pc:sldMkLst>
          <pc:docMk/>
          <pc:sldMk cId="3965586661" sldId="273"/>
        </pc:sldMkLst>
        <pc:spChg chg="mod">
          <ac:chgData name="Weerden, Nienke van" userId="10033FFF935E1102@LIVE.COM" providerId="AD" clId="Web-{C2756FD4-A290-42D5-B6CD-164596E392CC}" dt="2018-02-11T20:48:41.163" v="226"/>
          <ac:spMkLst>
            <pc:docMk/>
            <pc:sldMk cId="3965586661" sldId="273"/>
            <ac:spMk id="2" creationId="{00000000-0000-0000-0000-000000000000}"/>
          </ac:spMkLst>
        </pc:spChg>
      </pc:sldChg>
      <pc:sldChg chg="modSp">
        <pc:chgData name="Weerden, Nienke van" userId="10033FFF935E1102@LIVE.COM" providerId="AD" clId="Web-{C2756FD4-A290-42D5-B6CD-164596E392CC}" dt="2018-02-11T20:32:04.143" v="54"/>
        <pc:sldMkLst>
          <pc:docMk/>
          <pc:sldMk cId="4242776632" sldId="276"/>
        </pc:sldMkLst>
        <pc:spChg chg="mod">
          <ac:chgData name="Weerden, Nienke van" userId="10033FFF935E1102@LIVE.COM" providerId="AD" clId="Web-{C2756FD4-A290-42D5-B6CD-164596E392CC}" dt="2018-02-11T20:32:04.143" v="54"/>
          <ac:spMkLst>
            <pc:docMk/>
            <pc:sldMk cId="4242776632" sldId="276"/>
            <ac:spMk id="3" creationId="{00000000-0000-0000-0000-000000000000}"/>
          </ac:spMkLst>
        </pc:spChg>
      </pc:sldChg>
      <pc:sldChg chg="modSp">
        <pc:chgData name="Weerden, Nienke van" userId="10033FFF935E1102@LIVE.COM" providerId="AD" clId="Web-{C2756FD4-A290-42D5-B6CD-164596E392CC}" dt="2018-02-11T20:37:28.130" v="84"/>
        <pc:sldMkLst>
          <pc:docMk/>
          <pc:sldMk cId="1191070746" sldId="277"/>
        </pc:sldMkLst>
        <pc:spChg chg="mod">
          <ac:chgData name="Weerden, Nienke van" userId="10033FFF935E1102@LIVE.COM" providerId="AD" clId="Web-{C2756FD4-A290-42D5-B6CD-164596E392CC}" dt="2018-02-11T20:37:28.130" v="84"/>
          <ac:spMkLst>
            <pc:docMk/>
            <pc:sldMk cId="1191070746" sldId="277"/>
            <ac:spMk id="3" creationId="{00000000-0000-0000-0000-000000000000}"/>
          </ac:spMkLst>
        </pc:spChg>
      </pc:sldChg>
      <pc:sldChg chg="del">
        <pc:chgData name="Weerden, Nienke van" userId="10033FFF935E1102@LIVE.COM" providerId="AD" clId="Web-{C2756FD4-A290-42D5-B6CD-164596E392CC}" dt="2018-02-11T20:38:50.788" v="85"/>
        <pc:sldMkLst>
          <pc:docMk/>
          <pc:sldMk cId="620176513" sldId="278"/>
        </pc:sldMkLst>
      </pc:sldChg>
      <pc:sldChg chg="modSp">
        <pc:chgData name="Weerden, Nienke van" userId="10033FFF935E1102@LIVE.COM" providerId="AD" clId="Web-{C2756FD4-A290-42D5-B6CD-164596E392CC}" dt="2018-02-11T20:36:10.987" v="78"/>
        <pc:sldMkLst>
          <pc:docMk/>
          <pc:sldMk cId="1036591318" sldId="281"/>
        </pc:sldMkLst>
        <pc:spChg chg="mod">
          <ac:chgData name="Weerden, Nienke van" userId="10033FFF935E1102@LIVE.COM" providerId="AD" clId="Web-{C2756FD4-A290-42D5-B6CD-164596E392CC}" dt="2018-02-11T20:36:10.987" v="78"/>
          <ac:spMkLst>
            <pc:docMk/>
            <pc:sldMk cId="1036591318" sldId="281"/>
            <ac:spMk id="2" creationId="{7370E1FA-F369-4007-8ED6-222C218B3A3E}"/>
          </ac:spMkLst>
        </pc:spChg>
      </pc:sldChg>
      <pc:sldChg chg="modSp">
        <pc:chgData name="Weerden, Nienke van" userId="10033FFF935E1102@LIVE.COM" providerId="AD" clId="Web-{C2756FD4-A290-42D5-B6CD-164596E392CC}" dt="2018-02-11T20:33:40.689" v="56"/>
        <pc:sldMkLst>
          <pc:docMk/>
          <pc:sldMk cId="3194428156" sldId="286"/>
        </pc:sldMkLst>
        <pc:spChg chg="mod">
          <ac:chgData name="Weerden, Nienke van" userId="10033FFF935E1102@LIVE.COM" providerId="AD" clId="Web-{C2756FD4-A290-42D5-B6CD-164596E392CC}" dt="2018-02-11T20:33:40.689" v="56"/>
          <ac:spMkLst>
            <pc:docMk/>
            <pc:sldMk cId="3194428156" sldId="286"/>
            <ac:spMk id="2" creationId="{00000000-0000-0000-0000-000000000000}"/>
          </ac:spMkLst>
        </pc:spChg>
      </pc:sldChg>
    </pc:docChg>
  </pc:docChgLst>
  <pc:docChgLst>
    <pc:chgData name="Weerden, Nienke van" userId="S::ng.vanweerden@alfa-college.nl::c3e19506-1f0a-42c1-bbed-dbb60c5e28b2" providerId="AD" clId="Web-{1DDA60C7-C58A-C603-BF65-CA9BD7BDFACA}"/>
    <pc:docChg chg="modSld">
      <pc:chgData name="Weerden, Nienke van" userId="S::ng.vanweerden@alfa-college.nl::c3e19506-1f0a-42c1-bbed-dbb60c5e28b2" providerId="AD" clId="Web-{1DDA60C7-C58A-C603-BF65-CA9BD7BDFACA}" dt="2018-09-10T01:33:43.978" v="3" actId="20577"/>
      <pc:docMkLst>
        <pc:docMk/>
      </pc:docMkLst>
      <pc:sldChg chg="modSp">
        <pc:chgData name="Weerden, Nienke van" userId="S::ng.vanweerden@alfa-college.nl::c3e19506-1f0a-42c1-bbed-dbb60c5e28b2" providerId="AD" clId="Web-{1DDA60C7-C58A-C603-BF65-CA9BD7BDFACA}" dt="2018-09-10T01:33:43.978" v="3" actId="20577"/>
        <pc:sldMkLst>
          <pc:docMk/>
          <pc:sldMk cId="4242776632" sldId="283"/>
        </pc:sldMkLst>
        <pc:spChg chg="mod">
          <ac:chgData name="Weerden, Nienke van" userId="S::ng.vanweerden@alfa-college.nl::c3e19506-1f0a-42c1-bbed-dbb60c5e28b2" providerId="AD" clId="Web-{1DDA60C7-C58A-C603-BF65-CA9BD7BDFACA}" dt="2018-09-10T01:33:43.978" v="3" actId="20577"/>
          <ac:spMkLst>
            <pc:docMk/>
            <pc:sldMk cId="4242776632" sldId="283"/>
            <ac:spMk id="3" creationId="{00000000-0000-0000-0000-000000000000}"/>
          </ac:spMkLst>
        </pc:spChg>
      </pc:sldChg>
    </pc:docChg>
  </pc:docChgLst>
  <pc:docChgLst>
    <pc:chgData name="Weerden, Nienke van" userId="S::ng.vanweerden@alfa-college.nl::c3e19506-1f0a-42c1-bbed-dbb60c5e28b2" providerId="AD" clId="Web-{D65EEF5C-EAAB-48F0-884D-75485AEC76A0}"/>
    <pc:docChg chg="modSld">
      <pc:chgData name="Weerden, Nienke van" userId="S::ng.vanweerden@alfa-college.nl::c3e19506-1f0a-42c1-bbed-dbb60c5e28b2" providerId="AD" clId="Web-{D65EEF5C-EAAB-48F0-884D-75485AEC76A0}" dt="2018-09-09T12:07:29.328" v="156"/>
      <pc:docMkLst>
        <pc:docMk/>
      </pc:docMkLst>
      <pc:sldChg chg="modSp">
        <pc:chgData name="Weerden, Nienke van" userId="S::ng.vanweerden@alfa-college.nl::c3e19506-1f0a-42c1-bbed-dbb60c5e28b2" providerId="AD" clId="Web-{D65EEF5C-EAAB-48F0-884D-75485AEC76A0}" dt="2018-09-09T12:04:50.548" v="84" actId="20577"/>
        <pc:sldMkLst>
          <pc:docMk/>
          <pc:sldMk cId="3351439039" sldId="256"/>
        </pc:sldMkLst>
        <pc:spChg chg="mod">
          <ac:chgData name="Weerden, Nienke van" userId="S::ng.vanweerden@alfa-college.nl::c3e19506-1f0a-42c1-bbed-dbb60c5e28b2" providerId="AD" clId="Web-{D65EEF5C-EAAB-48F0-884D-75485AEC76A0}" dt="2018-09-09T12:03:26.017" v="2" actId="20577"/>
          <ac:spMkLst>
            <pc:docMk/>
            <pc:sldMk cId="3351439039" sldId="256"/>
            <ac:spMk id="2" creationId="{00000000-0000-0000-0000-000000000000}"/>
          </ac:spMkLst>
        </pc:spChg>
        <pc:spChg chg="mod">
          <ac:chgData name="Weerden, Nienke van" userId="S::ng.vanweerden@alfa-college.nl::c3e19506-1f0a-42c1-bbed-dbb60c5e28b2" providerId="AD" clId="Web-{D65EEF5C-EAAB-48F0-884D-75485AEC76A0}" dt="2018-09-09T12:04:50.548" v="84" actId="20577"/>
          <ac:spMkLst>
            <pc:docMk/>
            <pc:sldMk cId="3351439039" sldId="256"/>
            <ac:spMk id="3" creationId="{00000000-0000-0000-0000-000000000000}"/>
          </ac:spMkLst>
        </pc:spChg>
      </pc:sldChg>
      <pc:sldChg chg="modSp">
        <pc:chgData name="Weerden, Nienke van" userId="S::ng.vanweerden@alfa-college.nl::c3e19506-1f0a-42c1-bbed-dbb60c5e28b2" providerId="AD" clId="Web-{D65EEF5C-EAAB-48F0-884D-75485AEC76A0}" dt="2018-09-09T12:05:11.110" v="98" actId="20577"/>
        <pc:sldMkLst>
          <pc:docMk/>
          <pc:sldMk cId="2511031175" sldId="257"/>
        </pc:sldMkLst>
        <pc:spChg chg="mod">
          <ac:chgData name="Weerden, Nienke van" userId="S::ng.vanweerden@alfa-college.nl::c3e19506-1f0a-42c1-bbed-dbb60c5e28b2" providerId="AD" clId="Web-{D65EEF5C-EAAB-48F0-884D-75485AEC76A0}" dt="2018-09-09T12:05:11.110" v="98" actId="20577"/>
          <ac:spMkLst>
            <pc:docMk/>
            <pc:sldMk cId="2511031175" sldId="257"/>
            <ac:spMk id="9" creationId="{00000000-0000-0000-0000-000000000000}"/>
          </ac:spMkLst>
        </pc:spChg>
      </pc:sldChg>
      <pc:sldChg chg="addSp modSp">
        <pc:chgData name="Weerden, Nienke van" userId="S::ng.vanweerden@alfa-college.nl::c3e19506-1f0a-42c1-bbed-dbb60c5e28b2" providerId="AD" clId="Web-{D65EEF5C-EAAB-48F0-884D-75485AEC76A0}" dt="2018-09-09T12:07:29.328" v="156"/>
        <pc:sldMkLst>
          <pc:docMk/>
          <pc:sldMk cId="4242776632" sldId="276"/>
        </pc:sldMkLst>
        <pc:spChg chg="mod">
          <ac:chgData name="Weerden, Nienke van" userId="S::ng.vanweerden@alfa-college.nl::c3e19506-1f0a-42c1-bbed-dbb60c5e28b2" providerId="AD" clId="Web-{D65EEF5C-EAAB-48F0-884D-75485AEC76A0}" dt="2018-09-09T12:07:28.672" v="154" actId="20577"/>
          <ac:spMkLst>
            <pc:docMk/>
            <pc:sldMk cId="4242776632" sldId="276"/>
            <ac:spMk id="3" creationId="{00000000-0000-0000-0000-000000000000}"/>
          </ac:spMkLst>
        </pc:spChg>
        <pc:picChg chg="add mod">
          <ac:chgData name="Weerden, Nienke van" userId="S::ng.vanweerden@alfa-college.nl::c3e19506-1f0a-42c1-bbed-dbb60c5e28b2" providerId="AD" clId="Web-{D65EEF5C-EAAB-48F0-884D-75485AEC76A0}" dt="2018-09-09T12:07:29.328" v="156"/>
          <ac:picMkLst>
            <pc:docMk/>
            <pc:sldMk cId="4242776632" sldId="276"/>
            <ac:picMk id="4" creationId="{D8A0C036-28A9-47BB-B9D2-EF22BCC394B1}"/>
          </ac:picMkLst>
        </pc:picChg>
      </pc:sldChg>
    </pc:docChg>
  </pc:docChgLst>
  <pc:docChgLst>
    <pc:chgData name="Weerden, Nienke van" userId="10033FFF935E1102@LIVE.COM" providerId="AD" clId="Web-{12CE9714-46FC-44D0-83BB-7AEB18E28A37}"/>
    <pc:docChg chg="modSld">
      <pc:chgData name="Weerden, Nienke van" userId="10033FFF935E1102@LIVE.COM" providerId="AD" clId="Web-{12CE9714-46FC-44D0-83BB-7AEB18E28A37}" dt="2018-02-09T15:58:17.462" v="7"/>
      <pc:docMkLst>
        <pc:docMk/>
      </pc:docMkLst>
      <pc:sldChg chg="modSp">
        <pc:chgData name="Weerden, Nienke van" userId="10033FFF935E1102@LIVE.COM" providerId="AD" clId="Web-{12CE9714-46FC-44D0-83BB-7AEB18E28A37}" dt="2018-02-09T15:58:17.462" v="7"/>
        <pc:sldMkLst>
          <pc:docMk/>
          <pc:sldMk cId="4242776632" sldId="276"/>
        </pc:sldMkLst>
        <pc:spChg chg="mod">
          <ac:chgData name="Weerden, Nienke van" userId="10033FFF935E1102@LIVE.COM" providerId="AD" clId="Web-{12CE9714-46FC-44D0-83BB-7AEB18E28A37}" dt="2018-02-09T15:58:12.258" v="2"/>
          <ac:spMkLst>
            <pc:docMk/>
            <pc:sldMk cId="4242776632" sldId="276"/>
            <ac:spMk id="3" creationId="{00000000-0000-0000-0000-000000000000}"/>
          </ac:spMkLst>
        </pc:spChg>
        <pc:picChg chg="mod">
          <ac:chgData name="Weerden, Nienke van" userId="10033FFF935E1102@LIVE.COM" providerId="AD" clId="Web-{12CE9714-46FC-44D0-83BB-7AEB18E28A37}" dt="2018-02-09T15:58:14.321" v="5"/>
          <ac:picMkLst>
            <pc:docMk/>
            <pc:sldMk cId="4242776632" sldId="276"/>
            <ac:picMk id="4" creationId="{00000000-0000-0000-0000-000000000000}"/>
          </ac:picMkLst>
        </pc:picChg>
        <pc:picChg chg="mod">
          <ac:chgData name="Weerden, Nienke van" userId="10033FFF935E1102@LIVE.COM" providerId="AD" clId="Web-{12CE9714-46FC-44D0-83BB-7AEB18E28A37}" dt="2018-02-09T15:58:15.853" v="6"/>
          <ac:picMkLst>
            <pc:docMk/>
            <pc:sldMk cId="4242776632" sldId="276"/>
            <ac:picMk id="5" creationId="{00000000-0000-0000-0000-000000000000}"/>
          </ac:picMkLst>
        </pc:picChg>
        <pc:picChg chg="mod">
          <ac:chgData name="Weerden, Nienke van" userId="10033FFF935E1102@LIVE.COM" providerId="AD" clId="Web-{12CE9714-46FC-44D0-83BB-7AEB18E28A37}" dt="2018-02-09T15:58:17.462" v="7"/>
          <ac:picMkLst>
            <pc:docMk/>
            <pc:sldMk cId="4242776632" sldId="276"/>
            <ac:picMk id="6" creationId="{00000000-0000-0000-0000-000000000000}"/>
          </ac:picMkLst>
        </pc:picChg>
      </pc:sldChg>
    </pc:docChg>
  </pc:docChgLst>
  <pc:docChgLst>
    <pc:chgData name="Weerden, Nienke van" userId="S::ng.vanweerden@alfa-college.nl::c3e19506-1f0a-42c1-bbed-dbb60c5e28b2" providerId="AD" clId="Web-{5118C0A9-2AD3-416E-BA72-2428CEB1A3A3}"/>
    <pc:docChg chg="addSld delSld modSld sldOrd">
      <pc:chgData name="Weerden, Nienke van" userId="S::ng.vanweerden@alfa-college.nl::c3e19506-1f0a-42c1-bbed-dbb60c5e28b2" providerId="AD" clId="Web-{5118C0A9-2AD3-416E-BA72-2428CEB1A3A3}" dt="2018-09-09T13:34:36.454" v="1271" actId="1076"/>
      <pc:docMkLst>
        <pc:docMk/>
      </pc:docMkLst>
      <pc:sldChg chg="modSp">
        <pc:chgData name="Weerden, Nienke van" userId="S::ng.vanweerden@alfa-college.nl::c3e19506-1f0a-42c1-bbed-dbb60c5e28b2" providerId="AD" clId="Web-{5118C0A9-2AD3-416E-BA72-2428CEB1A3A3}" dt="2018-09-09T13:33:29.377" v="1232" actId="20577"/>
        <pc:sldMkLst>
          <pc:docMk/>
          <pc:sldMk cId="2511031175" sldId="257"/>
        </pc:sldMkLst>
        <pc:spChg chg="mod">
          <ac:chgData name="Weerden, Nienke van" userId="S::ng.vanweerden@alfa-college.nl::c3e19506-1f0a-42c1-bbed-dbb60c5e28b2" providerId="AD" clId="Web-{5118C0A9-2AD3-416E-BA72-2428CEB1A3A3}" dt="2018-09-09T13:33:29.377" v="1232" actId="20577"/>
          <ac:spMkLst>
            <pc:docMk/>
            <pc:sldMk cId="2511031175" sldId="257"/>
            <ac:spMk id="9" creationId="{00000000-0000-0000-0000-000000000000}"/>
          </ac:spMkLst>
        </pc:spChg>
      </pc:sldChg>
      <pc:sldChg chg="modSp">
        <pc:chgData name="Weerden, Nienke van" userId="S::ng.vanweerden@alfa-college.nl::c3e19506-1f0a-42c1-bbed-dbb60c5e28b2" providerId="AD" clId="Web-{5118C0A9-2AD3-416E-BA72-2428CEB1A3A3}" dt="2018-09-09T13:12:19.799" v="717" actId="20577"/>
        <pc:sldMkLst>
          <pc:docMk/>
          <pc:sldMk cId="1282174672" sldId="262"/>
        </pc:sldMkLst>
        <pc:spChg chg="mod">
          <ac:chgData name="Weerden, Nienke van" userId="S::ng.vanweerden@alfa-college.nl::c3e19506-1f0a-42c1-bbed-dbb60c5e28b2" providerId="AD" clId="Web-{5118C0A9-2AD3-416E-BA72-2428CEB1A3A3}" dt="2018-09-09T13:12:19.799" v="717" actId="20577"/>
          <ac:spMkLst>
            <pc:docMk/>
            <pc:sldMk cId="1282174672" sldId="262"/>
            <ac:spMk id="9" creationId="{00000000-0000-0000-0000-000000000000}"/>
          </ac:spMkLst>
        </pc:spChg>
      </pc:sldChg>
      <pc:sldChg chg="addSp modSp">
        <pc:chgData name="Weerden, Nienke van" userId="S::ng.vanweerden@alfa-college.nl::c3e19506-1f0a-42c1-bbed-dbb60c5e28b2" providerId="AD" clId="Web-{5118C0A9-2AD3-416E-BA72-2428CEB1A3A3}" dt="2018-09-09T12:35:56.120" v="164" actId="1076"/>
        <pc:sldMkLst>
          <pc:docMk/>
          <pc:sldMk cId="1828820342" sldId="264"/>
        </pc:sldMkLst>
        <pc:picChg chg="mod">
          <ac:chgData name="Weerden, Nienke van" userId="S::ng.vanweerden@alfa-college.nl::c3e19506-1f0a-42c1-bbed-dbb60c5e28b2" providerId="AD" clId="Web-{5118C0A9-2AD3-416E-BA72-2428CEB1A3A3}" dt="2018-09-09T12:35:54.073" v="163" actId="1076"/>
          <ac:picMkLst>
            <pc:docMk/>
            <pc:sldMk cId="1828820342" sldId="264"/>
            <ac:picMk id="2" creationId="{00000000-0000-0000-0000-000000000000}"/>
          </ac:picMkLst>
        </pc:picChg>
        <pc:picChg chg="add mod">
          <ac:chgData name="Weerden, Nienke van" userId="S::ng.vanweerden@alfa-college.nl::c3e19506-1f0a-42c1-bbed-dbb60c5e28b2" providerId="AD" clId="Web-{5118C0A9-2AD3-416E-BA72-2428CEB1A3A3}" dt="2018-09-09T12:35:56.120" v="164" actId="1076"/>
          <ac:picMkLst>
            <pc:docMk/>
            <pc:sldMk cId="1828820342" sldId="264"/>
            <ac:picMk id="3" creationId="{A04962DD-91AA-4831-BDCE-E720E2C2BB32}"/>
          </ac:picMkLst>
        </pc:picChg>
      </pc:sldChg>
      <pc:sldChg chg="del">
        <pc:chgData name="Weerden, Nienke van" userId="S::ng.vanweerden@alfa-college.nl::c3e19506-1f0a-42c1-bbed-dbb60c5e28b2" providerId="AD" clId="Web-{5118C0A9-2AD3-416E-BA72-2428CEB1A3A3}" dt="2018-09-09T12:24:53.119" v="144"/>
        <pc:sldMkLst>
          <pc:docMk/>
          <pc:sldMk cId="4242776632" sldId="276"/>
        </pc:sldMkLst>
      </pc:sldChg>
      <pc:sldChg chg="modSp del">
        <pc:chgData name="Weerden, Nienke van" userId="S::ng.vanweerden@alfa-college.nl::c3e19506-1f0a-42c1-bbed-dbb60c5e28b2" providerId="AD" clId="Web-{5118C0A9-2AD3-416E-BA72-2428CEB1A3A3}" dt="2018-09-09T13:11:18.987" v="711"/>
        <pc:sldMkLst>
          <pc:docMk/>
          <pc:sldMk cId="1670179241" sldId="280"/>
        </pc:sldMkLst>
        <pc:spChg chg="mod">
          <ac:chgData name="Weerden, Nienke van" userId="S::ng.vanweerden@alfa-college.nl::c3e19506-1f0a-42c1-bbed-dbb60c5e28b2" providerId="AD" clId="Web-{5118C0A9-2AD3-416E-BA72-2428CEB1A3A3}" dt="2018-09-09T13:11:04.753" v="708" actId="20577"/>
          <ac:spMkLst>
            <pc:docMk/>
            <pc:sldMk cId="1670179241" sldId="280"/>
            <ac:spMk id="3" creationId="{CAF22E48-681E-48C6-891B-2C7A1477BA02}"/>
          </ac:spMkLst>
        </pc:spChg>
      </pc:sldChg>
      <pc:sldChg chg="addSp delSp modSp new ord">
        <pc:chgData name="Weerden, Nienke van" userId="S::ng.vanweerden@alfa-college.nl::c3e19506-1f0a-42c1-bbed-dbb60c5e28b2" providerId="AD" clId="Web-{5118C0A9-2AD3-416E-BA72-2428CEB1A3A3}" dt="2018-09-09T13:07:24.677" v="525"/>
        <pc:sldMkLst>
          <pc:docMk/>
          <pc:sldMk cId="1115609783" sldId="284"/>
        </pc:sldMkLst>
        <pc:spChg chg="mod">
          <ac:chgData name="Weerden, Nienke van" userId="S::ng.vanweerden@alfa-college.nl::c3e19506-1f0a-42c1-bbed-dbb60c5e28b2" providerId="AD" clId="Web-{5118C0A9-2AD3-416E-BA72-2428CEB1A3A3}" dt="2018-09-09T13:02:44.585" v="206" actId="20577"/>
          <ac:spMkLst>
            <pc:docMk/>
            <pc:sldMk cId="1115609783" sldId="284"/>
            <ac:spMk id="2" creationId="{5218DC8A-21D3-46D9-91C2-F5D6EE8914CF}"/>
          </ac:spMkLst>
        </pc:spChg>
        <pc:spChg chg="del">
          <ac:chgData name="Weerden, Nienke van" userId="S::ng.vanweerden@alfa-college.nl::c3e19506-1f0a-42c1-bbed-dbb60c5e28b2" providerId="AD" clId="Web-{5118C0A9-2AD3-416E-BA72-2428CEB1A3A3}" dt="2018-09-09T13:02:33.538" v="191"/>
          <ac:spMkLst>
            <pc:docMk/>
            <pc:sldMk cId="1115609783" sldId="284"/>
            <ac:spMk id="3" creationId="{16328D4D-BB0E-4F2E-897F-54D7D6BDD719}"/>
          </ac:spMkLst>
        </pc:spChg>
        <pc:picChg chg="add mod ord">
          <ac:chgData name="Weerden, Nienke van" userId="S::ng.vanweerden@alfa-college.nl::c3e19506-1f0a-42c1-bbed-dbb60c5e28b2" providerId="AD" clId="Web-{5118C0A9-2AD3-416E-BA72-2428CEB1A3A3}" dt="2018-09-09T13:03:08.991" v="213" actId="14100"/>
          <ac:picMkLst>
            <pc:docMk/>
            <pc:sldMk cId="1115609783" sldId="284"/>
            <ac:picMk id="4" creationId="{3EDC3D0C-9503-45AB-95C3-D1C51C9D0A44}"/>
          </ac:picMkLst>
        </pc:picChg>
      </pc:sldChg>
      <pc:sldChg chg="addSp modSp new mod setBg">
        <pc:chgData name="Weerden, Nienke van" userId="S::ng.vanweerden@alfa-college.nl::c3e19506-1f0a-42c1-bbed-dbb60c5e28b2" providerId="AD" clId="Web-{5118C0A9-2AD3-416E-BA72-2428CEB1A3A3}" dt="2018-09-09T13:09:12.050" v="578" actId="20577"/>
        <pc:sldMkLst>
          <pc:docMk/>
          <pc:sldMk cId="2730642902" sldId="285"/>
        </pc:sldMkLst>
        <pc:spChg chg="mod">
          <ac:chgData name="Weerden, Nienke van" userId="S::ng.vanweerden@alfa-college.nl::c3e19506-1f0a-42c1-bbed-dbb60c5e28b2" providerId="AD" clId="Web-{5118C0A9-2AD3-416E-BA72-2428CEB1A3A3}" dt="2018-09-09T13:09:12.050" v="578" actId="20577"/>
          <ac:spMkLst>
            <pc:docMk/>
            <pc:sldMk cId="2730642902" sldId="285"/>
            <ac:spMk id="2" creationId="{446ED6AB-5820-4BF9-856F-36A1DF1136C8}"/>
          </ac:spMkLst>
        </pc:spChg>
        <pc:spChg chg="mod">
          <ac:chgData name="Weerden, Nienke van" userId="S::ng.vanweerden@alfa-college.nl::c3e19506-1f0a-42c1-bbed-dbb60c5e28b2" providerId="AD" clId="Web-{5118C0A9-2AD3-416E-BA72-2428CEB1A3A3}" dt="2018-09-09T13:06:51.661" v="524"/>
          <ac:spMkLst>
            <pc:docMk/>
            <pc:sldMk cId="2730642902" sldId="285"/>
            <ac:spMk id="3" creationId="{88A4F8FC-A41B-4E40-AB05-71BE853246D6}"/>
          </ac:spMkLst>
        </pc:spChg>
        <pc:spChg chg="add">
          <ac:chgData name="Weerden, Nienke van" userId="S::ng.vanweerden@alfa-college.nl::c3e19506-1f0a-42c1-bbed-dbb60c5e28b2" providerId="AD" clId="Web-{5118C0A9-2AD3-416E-BA72-2428CEB1A3A3}" dt="2018-09-09T13:06:51.661" v="524"/>
          <ac:spMkLst>
            <pc:docMk/>
            <pc:sldMk cId="2730642902" sldId="285"/>
            <ac:spMk id="8" creationId="{8D70B121-56F4-4848-B38B-182089D909FA}"/>
          </ac:spMkLst>
        </pc:spChg>
        <pc:cxnChg chg="add">
          <ac:chgData name="Weerden, Nienke van" userId="S::ng.vanweerden@alfa-college.nl::c3e19506-1f0a-42c1-bbed-dbb60c5e28b2" providerId="AD" clId="Web-{5118C0A9-2AD3-416E-BA72-2428CEB1A3A3}" dt="2018-09-09T13:06:51.661" v="524"/>
          <ac:cxnSpMkLst>
            <pc:docMk/>
            <pc:sldMk cId="2730642902" sldId="285"/>
            <ac:cxnSpMk id="10" creationId="{2D72A2C9-F3CA-4216-8BAD-FA4C970C3C4E}"/>
          </ac:cxnSpMkLst>
        </pc:cxnChg>
      </pc:sldChg>
      <pc:sldChg chg="addSp delSp modSp add mod ord replId setBg">
        <pc:chgData name="Weerden, Nienke van" userId="S::ng.vanweerden@alfa-college.nl::c3e19506-1f0a-42c1-bbed-dbb60c5e28b2" providerId="AD" clId="Web-{5118C0A9-2AD3-416E-BA72-2428CEB1A3A3}" dt="2018-09-09T13:34:36.454" v="1271" actId="1076"/>
        <pc:sldMkLst>
          <pc:docMk/>
          <pc:sldMk cId="1367353151" sldId="286"/>
        </pc:sldMkLst>
        <pc:spChg chg="mod ord">
          <ac:chgData name="Weerden, Nienke van" userId="S::ng.vanweerden@alfa-college.nl::c3e19506-1f0a-42c1-bbed-dbb60c5e28b2" providerId="AD" clId="Web-{5118C0A9-2AD3-416E-BA72-2428CEB1A3A3}" dt="2018-09-09T13:34:12.876" v="1260"/>
          <ac:spMkLst>
            <pc:docMk/>
            <pc:sldMk cId="1367353151" sldId="286"/>
            <ac:spMk id="2" creationId="{00000000-0000-0000-0000-000000000000}"/>
          </ac:spMkLst>
        </pc:spChg>
        <pc:spChg chg="mod ord">
          <ac:chgData name="Weerden, Nienke van" userId="S::ng.vanweerden@alfa-college.nl::c3e19506-1f0a-42c1-bbed-dbb60c5e28b2" providerId="AD" clId="Web-{5118C0A9-2AD3-416E-BA72-2428CEB1A3A3}" dt="2018-09-09T13:34:31.126" v="1270"/>
          <ac:spMkLst>
            <pc:docMk/>
            <pc:sldMk cId="1367353151" sldId="286"/>
            <ac:spMk id="3" creationId="{00000000-0000-0000-0000-000000000000}"/>
          </ac:spMkLst>
        </pc:spChg>
        <pc:spChg chg="del">
          <ac:chgData name="Weerden, Nienke van" userId="S::ng.vanweerden@alfa-college.nl::c3e19506-1f0a-42c1-bbed-dbb60c5e28b2" providerId="AD" clId="Web-{5118C0A9-2AD3-416E-BA72-2428CEB1A3A3}" dt="2018-09-09T13:34:12.876" v="1260"/>
          <ac:spMkLst>
            <pc:docMk/>
            <pc:sldMk cId="1367353151" sldId="286"/>
            <ac:spMk id="22" creationId="{00000000-0000-0000-0000-000000000000}"/>
          </ac:spMkLst>
        </pc:spChg>
        <pc:spChg chg="add del">
          <ac:chgData name="Weerden, Nienke van" userId="S::ng.vanweerden@alfa-college.nl::c3e19506-1f0a-42c1-bbed-dbb60c5e28b2" providerId="AD" clId="Web-{5118C0A9-2AD3-416E-BA72-2428CEB1A3A3}" dt="2018-09-09T13:34:31.126" v="1270"/>
          <ac:spMkLst>
            <pc:docMk/>
            <pc:sldMk cId="1367353151" sldId="286"/>
            <ac:spMk id="29" creationId="{0F4B6A51-767B-42BF-87BE-A95FC04CA7F0}"/>
          </ac:spMkLst>
        </pc:spChg>
        <pc:spChg chg="add del">
          <ac:chgData name="Weerden, Nienke van" userId="S::ng.vanweerden@alfa-college.nl::c3e19506-1f0a-42c1-bbed-dbb60c5e28b2" providerId="AD" clId="Web-{5118C0A9-2AD3-416E-BA72-2428CEB1A3A3}" dt="2018-09-09T13:34:31.126" v="1270"/>
          <ac:spMkLst>
            <pc:docMk/>
            <pc:sldMk cId="1367353151" sldId="286"/>
            <ac:spMk id="31" creationId="{3666DEC5-DF59-4918-8F2F-0388AB0BD4A8}"/>
          </ac:spMkLst>
        </pc:spChg>
        <pc:spChg chg="add">
          <ac:chgData name="Weerden, Nienke van" userId="S::ng.vanweerden@alfa-college.nl::c3e19506-1f0a-42c1-bbed-dbb60c5e28b2" providerId="AD" clId="Web-{5118C0A9-2AD3-416E-BA72-2428CEB1A3A3}" dt="2018-09-09T13:34:31.126" v="1270"/>
          <ac:spMkLst>
            <pc:docMk/>
            <pc:sldMk cId="1367353151" sldId="286"/>
            <ac:spMk id="38" creationId="{0F4B6A51-767B-42BF-87BE-A95FC04CA7F0}"/>
          </ac:spMkLst>
        </pc:spChg>
        <pc:spChg chg="add">
          <ac:chgData name="Weerden, Nienke van" userId="S::ng.vanweerden@alfa-college.nl::c3e19506-1f0a-42c1-bbed-dbb60c5e28b2" providerId="AD" clId="Web-{5118C0A9-2AD3-416E-BA72-2428CEB1A3A3}" dt="2018-09-09T13:34:31.126" v="1270"/>
          <ac:spMkLst>
            <pc:docMk/>
            <pc:sldMk cId="1367353151" sldId="286"/>
            <ac:spMk id="40" creationId="{3666DEC5-DF59-4918-8F2F-0388AB0BD4A8}"/>
          </ac:spMkLst>
        </pc:spChg>
        <pc:picChg chg="mod">
          <ac:chgData name="Weerden, Nienke van" userId="S::ng.vanweerden@alfa-college.nl::c3e19506-1f0a-42c1-bbed-dbb60c5e28b2" providerId="AD" clId="Web-{5118C0A9-2AD3-416E-BA72-2428CEB1A3A3}" dt="2018-09-09T13:34:12.876" v="1260"/>
          <ac:picMkLst>
            <pc:docMk/>
            <pc:sldMk cId="1367353151" sldId="286"/>
            <ac:picMk id="4" creationId="{00000000-0000-0000-0000-000000000000}"/>
          </ac:picMkLst>
        </pc:picChg>
        <pc:picChg chg="mod">
          <ac:chgData name="Weerden, Nienke van" userId="S::ng.vanweerden@alfa-college.nl::c3e19506-1f0a-42c1-bbed-dbb60c5e28b2" providerId="AD" clId="Web-{5118C0A9-2AD3-416E-BA72-2428CEB1A3A3}" dt="2018-09-09T13:34:12.876" v="1260"/>
          <ac:picMkLst>
            <pc:docMk/>
            <pc:sldMk cId="1367353151" sldId="286"/>
            <ac:picMk id="5" creationId="{00000000-0000-0000-0000-000000000000}"/>
          </ac:picMkLst>
        </pc:picChg>
        <pc:picChg chg="mod">
          <ac:chgData name="Weerden, Nienke van" userId="S::ng.vanweerden@alfa-college.nl::c3e19506-1f0a-42c1-bbed-dbb60c5e28b2" providerId="AD" clId="Web-{5118C0A9-2AD3-416E-BA72-2428CEB1A3A3}" dt="2018-09-09T13:34:36.454" v="1271" actId="1076"/>
          <ac:picMkLst>
            <pc:docMk/>
            <pc:sldMk cId="1367353151" sldId="286"/>
            <ac:picMk id="7" creationId="{00000000-0000-0000-0000-000000000000}"/>
          </ac:picMkLst>
        </pc:picChg>
        <pc:picChg chg="mod ord">
          <ac:chgData name="Weerden, Nienke van" userId="S::ng.vanweerden@alfa-college.nl::c3e19506-1f0a-42c1-bbed-dbb60c5e28b2" providerId="AD" clId="Web-{5118C0A9-2AD3-416E-BA72-2428CEB1A3A3}" dt="2018-09-09T13:34:12.876" v="1260"/>
          <ac:picMkLst>
            <pc:docMk/>
            <pc:sldMk cId="1367353151" sldId="286"/>
            <ac:picMk id="10" creationId="{00000000-0000-0000-0000-000000000000}"/>
          </ac:picMkLst>
        </pc:picChg>
        <pc:cxnChg chg="del">
          <ac:chgData name="Weerden, Nienke van" userId="S::ng.vanweerden@alfa-college.nl::c3e19506-1f0a-42c1-bbed-dbb60c5e28b2" providerId="AD" clId="Web-{5118C0A9-2AD3-416E-BA72-2428CEB1A3A3}" dt="2018-09-09T13:34:12.876" v="1260"/>
          <ac:cxnSpMkLst>
            <pc:docMk/>
            <pc:sldMk cId="1367353151" sldId="286"/>
            <ac:cxnSpMk id="24" creationId="{00000000-0000-0000-0000-000000000000}"/>
          </ac:cxnSpMkLst>
        </pc:cxnChg>
        <pc:cxnChg chg="add del">
          <ac:chgData name="Weerden, Nienke van" userId="S::ng.vanweerden@alfa-college.nl::c3e19506-1f0a-42c1-bbed-dbb60c5e28b2" providerId="AD" clId="Web-{5118C0A9-2AD3-416E-BA72-2428CEB1A3A3}" dt="2018-09-09T13:34:31.126" v="1270"/>
          <ac:cxnSpMkLst>
            <pc:docMk/>
            <pc:sldMk cId="1367353151" sldId="286"/>
            <ac:cxnSpMk id="33" creationId="{9BADE533-64CB-46C1-B6CD-7DEA42EA3E29}"/>
          </ac:cxnSpMkLst>
        </pc:cxnChg>
        <pc:cxnChg chg="add">
          <ac:chgData name="Weerden, Nienke van" userId="S::ng.vanweerden@alfa-college.nl::c3e19506-1f0a-42c1-bbed-dbb60c5e28b2" providerId="AD" clId="Web-{5118C0A9-2AD3-416E-BA72-2428CEB1A3A3}" dt="2018-09-09T13:34:31.126" v="1270"/>
          <ac:cxnSpMkLst>
            <pc:docMk/>
            <pc:sldMk cId="1367353151" sldId="286"/>
            <ac:cxnSpMk id="42" creationId="{9BADE533-64CB-46C1-B6CD-7DEA42EA3E29}"/>
          </ac:cxnSpMkLst>
        </pc:cxnChg>
      </pc:sldChg>
      <pc:sldChg chg="modSp del">
        <pc:chgData name="Weerden, Nienke van" userId="S::ng.vanweerden@alfa-college.nl::c3e19506-1f0a-42c1-bbed-dbb60c5e28b2" providerId="AD" clId="Web-{5118C0A9-2AD3-416E-BA72-2428CEB1A3A3}" dt="2018-09-09T12:35:39.823" v="159"/>
        <pc:sldMkLst>
          <pc:docMk/>
          <pc:sldMk cId="3194428156" sldId="286"/>
        </pc:sldMkLst>
        <pc:spChg chg="mod">
          <ac:chgData name="Weerden, Nienke van" userId="S::ng.vanweerden@alfa-college.nl::c3e19506-1f0a-42c1-bbed-dbb60c5e28b2" providerId="AD" clId="Web-{5118C0A9-2AD3-416E-BA72-2428CEB1A3A3}" dt="2018-09-09T12:35:35.073" v="156" actId="20577"/>
          <ac:spMkLst>
            <pc:docMk/>
            <pc:sldMk cId="3194428156" sldId="286"/>
            <ac:spMk id="2" creationId="{00000000-0000-0000-0000-000000000000}"/>
          </ac:spMkLst>
        </pc:spChg>
        <pc:spChg chg="mod">
          <ac:chgData name="Weerden, Nienke van" userId="S::ng.vanweerden@alfa-college.nl::c3e19506-1f0a-42c1-bbed-dbb60c5e28b2" providerId="AD" clId="Web-{5118C0A9-2AD3-416E-BA72-2428CEB1A3A3}" dt="2018-09-09T12:32:11.948" v="153" actId="20577"/>
          <ac:spMkLst>
            <pc:docMk/>
            <pc:sldMk cId="3194428156" sldId="286"/>
            <ac:spMk id="3" creationId="{00000000-0000-0000-0000-000000000000}"/>
          </ac:spMkLst>
        </pc:spChg>
      </pc:sldChg>
      <pc:sldChg chg="addSp delSp modSp del">
        <pc:chgData name="Weerden, Nienke van" userId="S::ng.vanweerden@alfa-college.nl::c3e19506-1f0a-42c1-bbed-dbb60c5e28b2" providerId="AD" clId="Web-{5118C0A9-2AD3-416E-BA72-2428CEB1A3A3}" dt="2018-09-09T12:24:53.119" v="145"/>
        <pc:sldMkLst>
          <pc:docMk/>
          <pc:sldMk cId="3461577976" sldId="287"/>
        </pc:sldMkLst>
        <pc:spChg chg="mod">
          <ac:chgData name="Weerden, Nienke van" userId="S::ng.vanweerden@alfa-college.nl::c3e19506-1f0a-42c1-bbed-dbb60c5e28b2" providerId="AD" clId="Web-{5118C0A9-2AD3-416E-BA72-2428CEB1A3A3}" dt="2018-09-09T12:21:10.384" v="9"/>
          <ac:spMkLst>
            <pc:docMk/>
            <pc:sldMk cId="3461577976" sldId="287"/>
            <ac:spMk id="2" creationId="{00000000-0000-0000-0000-000000000000}"/>
          </ac:spMkLst>
        </pc:spChg>
        <pc:spChg chg="mod ord">
          <ac:chgData name="Weerden, Nienke van" userId="S::ng.vanweerden@alfa-college.nl::c3e19506-1f0a-42c1-bbed-dbb60c5e28b2" providerId="AD" clId="Web-{5118C0A9-2AD3-416E-BA72-2428CEB1A3A3}" dt="2018-09-09T12:24:26.806" v="141" actId="20577"/>
          <ac:spMkLst>
            <pc:docMk/>
            <pc:sldMk cId="3461577976" sldId="287"/>
            <ac:spMk id="3" creationId="{00000000-0000-0000-0000-000000000000}"/>
          </ac:spMkLst>
        </pc:spChg>
        <pc:spChg chg="del">
          <ac:chgData name="Weerden, Nienke van" userId="S::ng.vanweerden@alfa-college.nl::c3e19506-1f0a-42c1-bbed-dbb60c5e28b2" providerId="AD" clId="Web-{5118C0A9-2AD3-416E-BA72-2428CEB1A3A3}" dt="2018-09-09T12:21:10.384" v="9"/>
          <ac:spMkLst>
            <pc:docMk/>
            <pc:sldMk cId="3461577976" sldId="287"/>
            <ac:spMk id="11" creationId="{1B2AF202-99CD-4D7D-B75F-9C9E5FCB35DC}"/>
          </ac:spMkLst>
        </pc:spChg>
        <pc:spChg chg="del">
          <ac:chgData name="Weerden, Nienke van" userId="S::ng.vanweerden@alfa-college.nl::c3e19506-1f0a-42c1-bbed-dbb60c5e28b2" providerId="AD" clId="Web-{5118C0A9-2AD3-416E-BA72-2428CEB1A3A3}" dt="2018-09-09T12:21:10.384" v="9"/>
          <ac:spMkLst>
            <pc:docMk/>
            <pc:sldMk cId="3461577976" sldId="287"/>
            <ac:spMk id="12" creationId="{E7D0293F-4714-4ED3-9B3D-2009BAD30541}"/>
          </ac:spMkLst>
        </pc:spChg>
        <pc:picChg chg="mod ord">
          <ac:chgData name="Weerden, Nienke van" userId="S::ng.vanweerden@alfa-college.nl::c3e19506-1f0a-42c1-bbed-dbb60c5e28b2" providerId="AD" clId="Web-{5118C0A9-2AD3-416E-BA72-2428CEB1A3A3}" dt="2018-09-09T12:21:10.384" v="9"/>
          <ac:picMkLst>
            <pc:docMk/>
            <pc:sldMk cId="3461577976" sldId="287"/>
            <ac:picMk id="4" creationId="{00000000-0000-0000-0000-000000000000}"/>
          </ac:picMkLst>
        </pc:picChg>
        <pc:picChg chg="del">
          <ac:chgData name="Weerden, Nienke van" userId="S::ng.vanweerden@alfa-college.nl::c3e19506-1f0a-42c1-bbed-dbb60c5e28b2" providerId="AD" clId="Web-{5118C0A9-2AD3-416E-BA72-2428CEB1A3A3}" dt="2018-09-09T12:18:13.384" v="1"/>
          <ac:picMkLst>
            <pc:docMk/>
            <pc:sldMk cId="3461577976" sldId="287"/>
            <ac:picMk id="5" creationId="{00000000-0000-0000-0000-000000000000}"/>
          </ac:picMkLst>
        </pc:picChg>
        <pc:picChg chg="mod">
          <ac:chgData name="Weerden, Nienke van" userId="S::ng.vanweerden@alfa-college.nl::c3e19506-1f0a-42c1-bbed-dbb60c5e28b2" providerId="AD" clId="Web-{5118C0A9-2AD3-416E-BA72-2428CEB1A3A3}" dt="2018-09-09T12:21:10.384" v="9"/>
          <ac:picMkLst>
            <pc:docMk/>
            <pc:sldMk cId="3461577976" sldId="287"/>
            <ac:picMk id="6" creationId="{00000000-0000-0000-0000-000000000000}"/>
          </ac:picMkLst>
        </pc:picChg>
        <pc:picChg chg="add mod">
          <ac:chgData name="Weerden, Nienke van" userId="S::ng.vanweerden@alfa-college.nl::c3e19506-1f0a-42c1-bbed-dbb60c5e28b2" providerId="AD" clId="Web-{5118C0A9-2AD3-416E-BA72-2428CEB1A3A3}" dt="2018-09-09T12:21:10.384" v="9"/>
          <ac:picMkLst>
            <pc:docMk/>
            <pc:sldMk cId="3461577976" sldId="287"/>
            <ac:picMk id="7" creationId="{E3F849C4-591F-470A-A86A-E79027B0FD74}"/>
          </ac:picMkLst>
        </pc:picChg>
        <pc:picChg chg="mod">
          <ac:chgData name="Weerden, Nienke van" userId="S::ng.vanweerden@alfa-college.nl::c3e19506-1f0a-42c1-bbed-dbb60c5e28b2" providerId="AD" clId="Web-{5118C0A9-2AD3-416E-BA72-2428CEB1A3A3}" dt="2018-09-09T12:21:10.384" v="9"/>
          <ac:picMkLst>
            <pc:docMk/>
            <pc:sldMk cId="3461577976" sldId="287"/>
            <ac:picMk id="8" creationId="{A49C73D2-FDA2-4EBE-931B-F63899F6CDFB}"/>
          </ac:picMkLst>
        </pc:picChg>
        <pc:picChg chg="add mod ord">
          <ac:chgData name="Weerden, Nienke van" userId="S::ng.vanweerden@alfa-college.nl::c3e19506-1f0a-42c1-bbed-dbb60c5e28b2" providerId="AD" clId="Web-{5118C0A9-2AD3-416E-BA72-2428CEB1A3A3}" dt="2018-09-09T12:23:14.869" v="90" actId="1076"/>
          <ac:picMkLst>
            <pc:docMk/>
            <pc:sldMk cId="3461577976" sldId="287"/>
            <ac:picMk id="13" creationId="{F8E71D12-193A-4FAA-ABC7-EAAE05B0E378}"/>
          </ac:picMkLst>
        </pc:picChg>
        <pc:cxnChg chg="del">
          <ac:chgData name="Weerden, Nienke van" userId="S::ng.vanweerden@alfa-college.nl::c3e19506-1f0a-42c1-bbed-dbb60c5e28b2" providerId="AD" clId="Web-{5118C0A9-2AD3-416E-BA72-2428CEB1A3A3}" dt="2018-09-09T12:21:10.384" v="9"/>
          <ac:cxnSpMkLst>
            <pc:docMk/>
            <pc:sldMk cId="3461577976" sldId="287"/>
            <ac:cxnSpMk id="10" creationId="{0EDAB602-A0DB-4325-8907-4F988F911003}"/>
          </ac:cxnSpMkLst>
        </pc:cxnChg>
      </pc:sldChg>
      <pc:sldChg chg="addSp delSp modSp new mod setBg">
        <pc:chgData name="Weerden, Nienke van" userId="S::ng.vanweerden@alfa-college.nl::c3e19506-1f0a-42c1-bbed-dbb60c5e28b2" providerId="AD" clId="Web-{5118C0A9-2AD3-416E-BA72-2428CEB1A3A3}" dt="2018-09-09T13:30:36.782" v="1224" actId="20577"/>
        <pc:sldMkLst>
          <pc:docMk/>
          <pc:sldMk cId="3826116432" sldId="287"/>
        </pc:sldMkLst>
        <pc:spChg chg="mod">
          <ac:chgData name="Weerden, Nienke van" userId="S::ng.vanweerden@alfa-college.nl::c3e19506-1f0a-42c1-bbed-dbb60c5e28b2" providerId="AD" clId="Web-{5118C0A9-2AD3-416E-BA72-2428CEB1A3A3}" dt="2018-09-09T13:23:57.124" v="1210"/>
          <ac:spMkLst>
            <pc:docMk/>
            <pc:sldMk cId="3826116432" sldId="287"/>
            <ac:spMk id="2" creationId="{EBF28109-45F0-495D-9F64-D3A72303E269}"/>
          </ac:spMkLst>
        </pc:spChg>
        <pc:spChg chg="mod">
          <ac:chgData name="Weerden, Nienke van" userId="S::ng.vanweerden@alfa-college.nl::c3e19506-1f0a-42c1-bbed-dbb60c5e28b2" providerId="AD" clId="Web-{5118C0A9-2AD3-416E-BA72-2428CEB1A3A3}" dt="2018-09-09T13:30:36.782" v="1224" actId="20577"/>
          <ac:spMkLst>
            <pc:docMk/>
            <pc:sldMk cId="3826116432" sldId="287"/>
            <ac:spMk id="3" creationId="{68DA0C67-B738-485D-AEEE-BF3C4B16CFAA}"/>
          </ac:spMkLst>
        </pc:spChg>
        <pc:spChg chg="add del">
          <ac:chgData name="Weerden, Nienke van" userId="S::ng.vanweerden@alfa-college.nl::c3e19506-1f0a-42c1-bbed-dbb60c5e28b2" providerId="AD" clId="Web-{5118C0A9-2AD3-416E-BA72-2428CEB1A3A3}" dt="2018-09-09T13:23:57.140" v="1211"/>
          <ac:spMkLst>
            <pc:docMk/>
            <pc:sldMk cId="3826116432" sldId="287"/>
            <ac:spMk id="8" creationId="{8D70B121-56F4-4848-B38B-182089D909FA}"/>
          </ac:spMkLst>
        </pc:spChg>
        <pc:spChg chg="add">
          <ac:chgData name="Weerden, Nienke van" userId="S::ng.vanweerden@alfa-college.nl::c3e19506-1f0a-42c1-bbed-dbb60c5e28b2" providerId="AD" clId="Web-{5118C0A9-2AD3-416E-BA72-2428CEB1A3A3}" dt="2018-09-09T13:23:57.140" v="1211"/>
          <ac:spMkLst>
            <pc:docMk/>
            <pc:sldMk cId="3826116432" sldId="287"/>
            <ac:spMk id="12" creationId="{8D70B121-56F4-4848-B38B-182089D909FA}"/>
          </ac:spMkLst>
        </pc:spChg>
        <pc:spChg chg="add del">
          <ac:chgData name="Weerden, Nienke van" userId="S::ng.vanweerden@alfa-college.nl::c3e19506-1f0a-42c1-bbed-dbb60c5e28b2" providerId="AD" clId="Web-{5118C0A9-2AD3-416E-BA72-2428CEB1A3A3}" dt="2018-09-09T13:23:57.124" v="1210"/>
          <ac:spMkLst>
            <pc:docMk/>
            <pc:sldMk cId="3826116432" sldId="287"/>
            <ac:spMk id="15" creationId="{15911E3A-C35B-4EF7-A355-B84E9A14AF4D}"/>
          </ac:spMkLst>
        </pc:spChg>
        <pc:grpChg chg="add del">
          <ac:chgData name="Weerden, Nienke van" userId="S::ng.vanweerden@alfa-college.nl::c3e19506-1f0a-42c1-bbed-dbb60c5e28b2" providerId="AD" clId="Web-{5118C0A9-2AD3-416E-BA72-2428CEB1A3A3}" dt="2018-09-09T13:23:57.124" v="1210"/>
          <ac:grpSpMkLst>
            <pc:docMk/>
            <pc:sldMk cId="3826116432" sldId="287"/>
            <ac:grpSpMk id="17" creationId="{E21ADB3D-AD65-44B4-847D-5E90E90A5D16}"/>
          </ac:grpSpMkLst>
        </pc:grpChg>
        <pc:grpChg chg="add del">
          <ac:chgData name="Weerden, Nienke van" userId="S::ng.vanweerden@alfa-college.nl::c3e19506-1f0a-42c1-bbed-dbb60c5e28b2" providerId="AD" clId="Web-{5118C0A9-2AD3-416E-BA72-2428CEB1A3A3}" dt="2018-09-09T13:23:57.124" v="1210"/>
          <ac:grpSpMkLst>
            <pc:docMk/>
            <pc:sldMk cId="3826116432" sldId="287"/>
            <ac:grpSpMk id="40" creationId="{5F8A7F7F-DD1A-4F41-98AC-B9CE2A620CDC}"/>
          </ac:grpSpMkLst>
        </pc:grpChg>
        <pc:cxnChg chg="add del">
          <ac:chgData name="Weerden, Nienke van" userId="S::ng.vanweerden@alfa-college.nl::c3e19506-1f0a-42c1-bbed-dbb60c5e28b2" providerId="AD" clId="Web-{5118C0A9-2AD3-416E-BA72-2428CEB1A3A3}" dt="2018-09-09T13:23:57.140" v="1211"/>
          <ac:cxnSpMkLst>
            <pc:docMk/>
            <pc:sldMk cId="3826116432" sldId="287"/>
            <ac:cxnSpMk id="10" creationId="{2D72A2C9-F3CA-4216-8BAD-FA4C970C3C4E}"/>
          </ac:cxnSpMkLst>
        </pc:cxnChg>
        <pc:cxnChg chg="add">
          <ac:chgData name="Weerden, Nienke van" userId="S::ng.vanweerden@alfa-college.nl::c3e19506-1f0a-42c1-bbed-dbb60c5e28b2" providerId="AD" clId="Web-{5118C0A9-2AD3-416E-BA72-2428CEB1A3A3}" dt="2018-09-09T13:23:57.140" v="1211"/>
          <ac:cxnSpMkLst>
            <pc:docMk/>
            <pc:sldMk cId="3826116432" sldId="287"/>
            <ac:cxnSpMk id="13" creationId="{2D72A2C9-F3CA-4216-8BAD-FA4C970C3C4E}"/>
          </ac:cxnSpMkLst>
        </pc:cxnChg>
      </pc:sldChg>
      <pc:sldChg chg="addSp modSp add mod ord setBg">
        <pc:chgData name="Weerden, Nienke van" userId="S::ng.vanweerden@alfa-college.nl::c3e19506-1f0a-42c1-bbed-dbb60c5e28b2" providerId="AD" clId="Web-{5118C0A9-2AD3-416E-BA72-2428CEB1A3A3}" dt="2018-09-09T13:20:12.514" v="1187"/>
        <pc:sldMkLst>
          <pc:docMk/>
          <pc:sldMk cId="4166985829" sldId="288"/>
        </pc:sldMkLst>
        <pc:spChg chg="add mod">
          <ac:chgData name="Weerden, Nienke van" userId="S::ng.vanweerden@alfa-college.nl::c3e19506-1f0a-42c1-bbed-dbb60c5e28b2" providerId="AD" clId="Web-{5118C0A9-2AD3-416E-BA72-2428CEB1A3A3}" dt="2018-09-09T13:19:56.952" v="1185" actId="14100"/>
          <ac:spMkLst>
            <pc:docMk/>
            <pc:sldMk cId="4166985829" sldId="288"/>
            <ac:spMk id="3" creationId="{0AA47ED0-D80F-45A5-928C-F29625E88E5B}"/>
          </ac:spMkLst>
        </pc:spChg>
        <pc:spChg chg="add">
          <ac:chgData name="Weerden, Nienke van" userId="S::ng.vanweerden@alfa-college.nl::c3e19506-1f0a-42c1-bbed-dbb60c5e28b2" providerId="AD" clId="Web-{5118C0A9-2AD3-416E-BA72-2428CEB1A3A3}" dt="2018-09-09T13:19:42.686" v="1183"/>
          <ac:spMkLst>
            <pc:docMk/>
            <pc:sldMk cId="4166985829" sldId="288"/>
            <ac:spMk id="8" creationId="{6753252F-4873-4F63-801D-CC719279A7D5}"/>
          </ac:spMkLst>
        </pc:spChg>
        <pc:spChg chg="add">
          <ac:chgData name="Weerden, Nienke van" userId="S::ng.vanweerden@alfa-college.nl::c3e19506-1f0a-42c1-bbed-dbb60c5e28b2" providerId="AD" clId="Web-{5118C0A9-2AD3-416E-BA72-2428CEB1A3A3}" dt="2018-09-09T13:19:42.686" v="1183"/>
          <ac:spMkLst>
            <pc:docMk/>
            <pc:sldMk cId="4166985829" sldId="288"/>
            <ac:spMk id="10" creationId="{047C8CCB-F95D-4249-92DD-651249D3535A}"/>
          </ac:spMkLst>
        </pc:spChg>
        <pc:picChg chg="mod ord">
          <ac:chgData name="Weerden, Nienke van" userId="S::ng.vanweerden@alfa-college.nl::c3e19506-1f0a-42c1-bbed-dbb60c5e28b2" providerId="AD" clId="Web-{5118C0A9-2AD3-416E-BA72-2428CEB1A3A3}" dt="2018-09-09T13:19:42.686" v="1183"/>
          <ac:picMkLst>
            <pc:docMk/>
            <pc:sldMk cId="4166985829" sldId="288"/>
            <ac:picMk id="2" creationId="{00000000-0000-0000-0000-000000000000}"/>
          </ac:picMkLst>
        </pc:picChg>
      </pc:sldChg>
    </pc:docChg>
  </pc:docChgLst>
  <pc:docChgLst>
    <pc:chgData name="Weerden, Nienke van" userId="10033FFF935E1102@LIVE.COM" providerId="AD" clId="Web-{81DD0DB0-8032-4967-B577-0A6903A96B6A}"/>
    <pc:docChg chg="modSld">
      <pc:chgData name="Weerden, Nienke van" userId="10033FFF935E1102@LIVE.COM" providerId="AD" clId="Web-{81DD0DB0-8032-4967-B577-0A6903A96B6A}" dt="2018-02-11T21:31:10.232" v="53"/>
      <pc:docMkLst>
        <pc:docMk/>
      </pc:docMkLst>
      <pc:sldChg chg="modSp">
        <pc:chgData name="Weerden, Nienke van" userId="10033FFF935E1102@LIVE.COM" providerId="AD" clId="Web-{81DD0DB0-8032-4967-B577-0A6903A96B6A}" dt="2018-02-11T21:30:33.878" v="38"/>
        <pc:sldMkLst>
          <pc:docMk/>
          <pc:sldMk cId="1670179241" sldId="280"/>
        </pc:sldMkLst>
        <pc:spChg chg="mod">
          <ac:chgData name="Weerden, Nienke van" userId="10033FFF935E1102@LIVE.COM" providerId="AD" clId="Web-{81DD0DB0-8032-4967-B577-0A6903A96B6A}" dt="2018-02-11T21:30:33.878" v="38"/>
          <ac:spMkLst>
            <pc:docMk/>
            <pc:sldMk cId="1670179241" sldId="280"/>
            <ac:spMk id="3" creationId="{CAF22E48-681E-48C6-891B-2C7A1477BA02}"/>
          </ac:spMkLst>
        </pc:spChg>
      </pc:sldChg>
      <pc:sldChg chg="modSp">
        <pc:chgData name="Weerden, Nienke van" userId="10033FFF935E1102@LIVE.COM" providerId="AD" clId="Web-{81DD0DB0-8032-4967-B577-0A6903A96B6A}" dt="2018-02-11T21:31:10.232" v="52"/>
        <pc:sldMkLst>
          <pc:docMk/>
          <pc:sldMk cId="1036591318" sldId="281"/>
        </pc:sldMkLst>
        <pc:spChg chg="mod">
          <ac:chgData name="Weerden, Nienke van" userId="10033FFF935E1102@LIVE.COM" providerId="AD" clId="Web-{81DD0DB0-8032-4967-B577-0A6903A96B6A}" dt="2018-02-11T21:31:10.232" v="52"/>
          <ac:spMkLst>
            <pc:docMk/>
            <pc:sldMk cId="1036591318" sldId="281"/>
            <ac:spMk id="2" creationId="{7370E1FA-F369-4007-8ED6-222C218B3A3E}"/>
          </ac:spMkLst>
        </pc:spChg>
      </pc:sldChg>
    </pc:docChg>
  </pc:docChgLst>
  <pc:docChgLst>
    <pc:chgData name="Weerden, Nienke van" userId="S::ng.vanweerden@alfa-college.nl::c3e19506-1f0a-42c1-bbed-dbb60c5e28b2" providerId="AD" clId="Web-{86AE1E3B-9E29-DF9D-123D-B6E2E1BD21FA}"/>
    <pc:docChg chg="addSld modSld">
      <pc:chgData name="Weerden, Nienke van" userId="S::ng.vanweerden@alfa-college.nl::c3e19506-1f0a-42c1-bbed-dbb60c5e28b2" providerId="AD" clId="Web-{86AE1E3B-9E29-DF9D-123D-B6E2E1BD21FA}" dt="2018-09-09T12:13:35.743" v="104"/>
      <pc:docMkLst>
        <pc:docMk/>
      </pc:docMkLst>
      <pc:sldChg chg="addSp delSp modSp add mod setBg setClrOvrMap">
        <pc:chgData name="Weerden, Nienke van" userId="S::ng.vanweerden@alfa-college.nl::c3e19506-1f0a-42c1-bbed-dbb60c5e28b2" providerId="AD" clId="Web-{86AE1E3B-9E29-DF9D-123D-B6E2E1BD21FA}" dt="2018-09-09T12:13:35.743" v="104"/>
        <pc:sldMkLst>
          <pc:docMk/>
          <pc:sldMk cId="3461577976" sldId="287"/>
        </pc:sldMkLst>
        <pc:spChg chg="mod">
          <ac:chgData name="Weerden, Nienke van" userId="S::ng.vanweerden@alfa-college.nl::c3e19506-1f0a-42c1-bbed-dbb60c5e28b2" providerId="AD" clId="Web-{86AE1E3B-9E29-DF9D-123D-B6E2E1BD21FA}" dt="2018-09-09T12:13:35.743" v="104"/>
          <ac:spMkLst>
            <pc:docMk/>
            <pc:sldMk cId="3461577976" sldId="287"/>
            <ac:spMk id="2" creationId="{00000000-0000-0000-0000-000000000000}"/>
          </ac:spMkLst>
        </pc:spChg>
        <pc:spChg chg="mod ord">
          <ac:chgData name="Weerden, Nienke van" userId="S::ng.vanweerden@alfa-college.nl::c3e19506-1f0a-42c1-bbed-dbb60c5e28b2" providerId="AD" clId="Web-{86AE1E3B-9E29-DF9D-123D-B6E2E1BD21FA}" dt="2018-09-09T12:13:35.743" v="104"/>
          <ac:spMkLst>
            <pc:docMk/>
            <pc:sldMk cId="3461577976" sldId="287"/>
            <ac:spMk id="3" creationId="{00000000-0000-0000-0000-000000000000}"/>
          </ac:spMkLst>
        </pc:spChg>
        <pc:spChg chg="add">
          <ac:chgData name="Weerden, Nienke van" userId="S::ng.vanweerden@alfa-college.nl::c3e19506-1f0a-42c1-bbed-dbb60c5e28b2" providerId="AD" clId="Web-{86AE1E3B-9E29-DF9D-123D-B6E2E1BD21FA}" dt="2018-09-09T12:13:35.743" v="104"/>
          <ac:spMkLst>
            <pc:docMk/>
            <pc:sldMk cId="3461577976" sldId="287"/>
            <ac:spMk id="11" creationId="{1B2AF202-99CD-4D7D-B75F-9C9E5FCB35DC}"/>
          </ac:spMkLst>
        </pc:spChg>
        <pc:spChg chg="add">
          <ac:chgData name="Weerden, Nienke van" userId="S::ng.vanweerden@alfa-college.nl::c3e19506-1f0a-42c1-bbed-dbb60c5e28b2" providerId="AD" clId="Web-{86AE1E3B-9E29-DF9D-123D-B6E2E1BD21FA}" dt="2018-09-09T12:13:35.743" v="104"/>
          <ac:spMkLst>
            <pc:docMk/>
            <pc:sldMk cId="3461577976" sldId="287"/>
            <ac:spMk id="12" creationId="{E7D0293F-4714-4ED3-9B3D-2009BAD30541}"/>
          </ac:spMkLst>
        </pc:spChg>
        <pc:spChg chg="add del">
          <ac:chgData name="Weerden, Nienke van" userId="S::ng.vanweerden@alfa-college.nl::c3e19506-1f0a-42c1-bbed-dbb60c5e28b2" providerId="AD" clId="Web-{86AE1E3B-9E29-DF9D-123D-B6E2E1BD21FA}" dt="2018-09-09T12:13:35.384" v="103"/>
          <ac:spMkLst>
            <pc:docMk/>
            <pc:sldMk cId="3461577976" sldId="287"/>
            <ac:spMk id="13" creationId="{07977D39-626F-40D7-B00F-16E02602DD5A}"/>
          </ac:spMkLst>
        </pc:spChg>
        <pc:spChg chg="add del">
          <ac:chgData name="Weerden, Nienke van" userId="S::ng.vanweerden@alfa-college.nl::c3e19506-1f0a-42c1-bbed-dbb60c5e28b2" providerId="AD" clId="Web-{86AE1E3B-9E29-DF9D-123D-B6E2E1BD21FA}" dt="2018-09-09T12:13:35.384" v="103"/>
          <ac:spMkLst>
            <pc:docMk/>
            <pc:sldMk cId="3461577976" sldId="287"/>
            <ac:spMk id="15" creationId="{B905CDE4-B751-4B3E-B625-6E59F8903414}"/>
          </ac:spMkLst>
        </pc:spChg>
        <pc:spChg chg="add del">
          <ac:chgData name="Weerden, Nienke van" userId="S::ng.vanweerden@alfa-college.nl::c3e19506-1f0a-42c1-bbed-dbb60c5e28b2" providerId="AD" clId="Web-{86AE1E3B-9E29-DF9D-123D-B6E2E1BD21FA}" dt="2018-09-09T12:13:35.384" v="103"/>
          <ac:spMkLst>
            <pc:docMk/>
            <pc:sldMk cId="3461577976" sldId="287"/>
            <ac:spMk id="17" creationId="{08108C16-F4C0-44AA-999D-17BD39219B24}"/>
          </ac:spMkLst>
        </pc:spChg>
        <pc:spChg chg="add del">
          <ac:chgData name="Weerden, Nienke van" userId="S::ng.vanweerden@alfa-college.nl::c3e19506-1f0a-42c1-bbed-dbb60c5e28b2" providerId="AD" clId="Web-{86AE1E3B-9E29-DF9D-123D-B6E2E1BD21FA}" dt="2018-09-09T12:13:35.384" v="103"/>
          <ac:spMkLst>
            <pc:docMk/>
            <pc:sldMk cId="3461577976" sldId="287"/>
            <ac:spMk id="19" creationId="{C8F10CB3-3B5E-4C7A-98CF-B87454DDFA39}"/>
          </ac:spMkLst>
        </pc:spChg>
        <pc:picChg chg="mod ord">
          <ac:chgData name="Weerden, Nienke van" userId="S::ng.vanweerden@alfa-college.nl::c3e19506-1f0a-42c1-bbed-dbb60c5e28b2" providerId="AD" clId="Web-{86AE1E3B-9E29-DF9D-123D-B6E2E1BD21FA}" dt="2018-09-09T12:13:35.743" v="104"/>
          <ac:picMkLst>
            <pc:docMk/>
            <pc:sldMk cId="3461577976" sldId="287"/>
            <ac:picMk id="4" creationId="{00000000-0000-0000-0000-000000000000}"/>
          </ac:picMkLst>
        </pc:picChg>
        <pc:picChg chg="mod ord">
          <ac:chgData name="Weerden, Nienke van" userId="S::ng.vanweerden@alfa-college.nl::c3e19506-1f0a-42c1-bbed-dbb60c5e28b2" providerId="AD" clId="Web-{86AE1E3B-9E29-DF9D-123D-B6E2E1BD21FA}" dt="2018-09-09T12:13:35.743" v="104"/>
          <ac:picMkLst>
            <pc:docMk/>
            <pc:sldMk cId="3461577976" sldId="287"/>
            <ac:picMk id="5" creationId="{00000000-0000-0000-0000-000000000000}"/>
          </ac:picMkLst>
        </pc:picChg>
        <pc:picChg chg="mod">
          <ac:chgData name="Weerden, Nienke van" userId="S::ng.vanweerden@alfa-college.nl::c3e19506-1f0a-42c1-bbed-dbb60c5e28b2" providerId="AD" clId="Web-{86AE1E3B-9E29-DF9D-123D-B6E2E1BD21FA}" dt="2018-09-09T12:13:35.743" v="104"/>
          <ac:picMkLst>
            <pc:docMk/>
            <pc:sldMk cId="3461577976" sldId="287"/>
            <ac:picMk id="6" creationId="{00000000-0000-0000-0000-000000000000}"/>
          </ac:picMkLst>
        </pc:picChg>
        <pc:picChg chg="add mod ord">
          <ac:chgData name="Weerden, Nienke van" userId="S::ng.vanweerden@alfa-college.nl::c3e19506-1f0a-42c1-bbed-dbb60c5e28b2" providerId="AD" clId="Web-{86AE1E3B-9E29-DF9D-123D-B6E2E1BD21FA}" dt="2018-09-09T12:13:35.743" v="104"/>
          <ac:picMkLst>
            <pc:docMk/>
            <pc:sldMk cId="3461577976" sldId="287"/>
            <ac:picMk id="8" creationId="{A49C73D2-FDA2-4EBE-931B-F63899F6CDFB}"/>
          </ac:picMkLst>
        </pc:picChg>
        <pc:cxnChg chg="add">
          <ac:chgData name="Weerden, Nienke van" userId="S::ng.vanweerden@alfa-college.nl::c3e19506-1f0a-42c1-bbed-dbb60c5e28b2" providerId="AD" clId="Web-{86AE1E3B-9E29-DF9D-123D-B6E2E1BD21FA}" dt="2018-09-09T12:13:35.743" v="104"/>
          <ac:cxnSpMkLst>
            <pc:docMk/>
            <pc:sldMk cId="3461577976" sldId="287"/>
            <ac:cxnSpMk id="10" creationId="{0EDAB602-A0DB-4325-8907-4F988F911003}"/>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a:p>
        </p:txBody>
      </p:sp>
      <p:sp>
        <p:nvSpPr>
          <p:cNvPr id="4" name="Date Placeholder 3"/>
          <p:cNvSpPr>
            <a:spLocks noGrp="1"/>
          </p:cNvSpPr>
          <p:nvPr>
            <p:ph type="dt" sz="half" idx="10"/>
          </p:nvPr>
        </p:nvSpPr>
        <p:spPr/>
        <p:txBody>
          <a:bodyPr/>
          <a:lstStyle/>
          <a:p>
            <a:fld id="{CA953BDC-9EAE-49FE-9892-958C9F845175}" type="datetimeFigureOut">
              <a:rPr lang="de-DE" smtClean="0"/>
              <a:t>10.09.2018</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805293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CA953BDC-9EAE-49FE-9892-958C9F845175}" type="datetimeFigureOut">
              <a:rPr lang="de-DE" smtClean="0"/>
              <a:t>10.09.2018</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757913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l-NL"/>
              <a:t>Klik om stijl te bewerken</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CA953BDC-9EAE-49FE-9892-958C9F845175}" type="datetimeFigureOut">
              <a:rPr lang="de-DE" smtClean="0"/>
              <a:t>10.09.2018</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175015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CA953BDC-9EAE-49FE-9892-958C9F845175}" type="datetimeFigureOut">
              <a:rPr lang="de-DE" smtClean="0"/>
              <a:t>10.09.2018</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802186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CA953BDC-9EAE-49FE-9892-958C9F845175}" type="datetimeFigureOut">
              <a:rPr lang="de-DE" smtClean="0"/>
              <a:t>10.09.2018</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2823306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CA953BDC-9EAE-49FE-9892-958C9F845175}" type="datetimeFigureOut">
              <a:rPr lang="de-DE" smtClean="0"/>
              <a:t>10.09.2018</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177929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l-NL"/>
              <a:t>Klik om stijl te bewerken</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CA953BDC-9EAE-49FE-9892-958C9F845175}" type="datetimeFigureOut">
              <a:rPr lang="de-DE" smtClean="0"/>
              <a:t>10.09.2018</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2441843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Date Placeholder 2"/>
          <p:cNvSpPr>
            <a:spLocks noGrp="1"/>
          </p:cNvSpPr>
          <p:nvPr>
            <p:ph type="dt" sz="half" idx="10"/>
          </p:nvPr>
        </p:nvSpPr>
        <p:spPr/>
        <p:txBody>
          <a:bodyPr/>
          <a:lstStyle/>
          <a:p>
            <a:fld id="{CA953BDC-9EAE-49FE-9892-958C9F845175}" type="datetimeFigureOut">
              <a:rPr lang="de-DE" smtClean="0"/>
              <a:t>10.09.2018</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773263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953BDC-9EAE-49FE-9892-958C9F845175}" type="datetimeFigureOut">
              <a:rPr lang="de-DE" smtClean="0"/>
              <a:t>10.09.2018</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4019637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CA953BDC-9EAE-49FE-9892-958C9F845175}" type="datetimeFigureOut">
              <a:rPr lang="de-DE" smtClean="0"/>
              <a:t>10.09.2018</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062081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CA953BDC-9EAE-49FE-9892-958C9F845175}" type="datetimeFigureOut">
              <a:rPr lang="de-DE" smtClean="0"/>
              <a:t>10.09.2018</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418408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953BDC-9EAE-49FE-9892-958C9F845175}" type="datetimeFigureOut">
              <a:rPr lang="de-DE" smtClean="0"/>
              <a:t>10.09.2018</a:t>
            </a:fld>
            <a:endParaRPr lang="de-D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D814C8-F66B-4915-9FEC-D62A1DED085F}" type="slidenum">
              <a:rPr lang="de-DE" smtClean="0"/>
              <a:t>‹nr.›</a:t>
            </a:fld>
            <a:endParaRPr lang="de-DE"/>
          </a:p>
        </p:txBody>
      </p:sp>
    </p:spTree>
    <p:extLst>
      <p:ext uri="{BB962C8B-B14F-4D97-AF65-F5344CB8AC3E}">
        <p14:creationId xmlns:p14="http://schemas.microsoft.com/office/powerpoint/2010/main" val="8079596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https://www.youtube.com/embed/7AcuqKC_1Oo"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sofiesleerreis.nl/" TargetMode="External"/><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video" Target="https://www.youtube.com/embed/GQ06MpeQDmU" TargetMode="Externa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4" name="Afbeelding 4"/>
          <p:cNvPicPr>
            <a:picLocks noChangeAspect="1"/>
          </p:cNvPicPr>
          <p:nvPr/>
        </p:nvPicPr>
        <p:blipFill rotWithShape="1">
          <a:blip r:embed="rId2"/>
          <a:srcRect r="2" b="4498"/>
          <a:stretch/>
        </p:blipFill>
        <p:spPr>
          <a:xfrm>
            <a:off x="317635" y="2705099"/>
            <a:ext cx="4160452" cy="3831167"/>
          </a:xfrm>
          <a:prstGeom prst="rect">
            <a:avLst/>
          </a:prstGeom>
        </p:spPr>
      </p:pic>
      <p:pic>
        <p:nvPicPr>
          <p:cNvPr id="7" name="Afbeelding 7"/>
          <p:cNvPicPr>
            <a:picLocks noChangeAspect="1"/>
          </p:cNvPicPr>
          <p:nvPr/>
        </p:nvPicPr>
        <p:blipFill rotWithShape="1">
          <a:blip r:embed="rId3"/>
          <a:srcRect l="8781" r="10652" b="2"/>
          <a:stretch/>
        </p:blipFill>
        <p:spPr>
          <a:xfrm>
            <a:off x="7574805" y="299363"/>
            <a:ext cx="4308687" cy="3008188"/>
          </a:xfrm>
          <a:prstGeom prst="rect">
            <a:avLst/>
          </a:prstGeom>
        </p:spPr>
      </p:pic>
      <p:pic>
        <p:nvPicPr>
          <p:cNvPr id="5" name="Afbeelding 5"/>
          <p:cNvPicPr>
            <a:picLocks noChangeAspect="1"/>
          </p:cNvPicPr>
          <p:nvPr/>
        </p:nvPicPr>
        <p:blipFill rotWithShape="1">
          <a:blip r:embed="rId4"/>
          <a:srcRect l="59406"/>
          <a:stretch/>
        </p:blipFill>
        <p:spPr>
          <a:xfrm>
            <a:off x="4638675" y="299364"/>
            <a:ext cx="2775313" cy="3008188"/>
          </a:xfrm>
          <a:prstGeom prst="rect">
            <a:avLst/>
          </a:prstGeom>
        </p:spPr>
      </p:pic>
      <p:pic>
        <p:nvPicPr>
          <p:cNvPr id="10" name="Afbeelding 11"/>
          <p:cNvPicPr>
            <a:picLocks noChangeAspect="1"/>
          </p:cNvPicPr>
          <p:nvPr/>
        </p:nvPicPr>
        <p:blipFill rotWithShape="1">
          <a:blip r:embed="rId5"/>
          <a:srcRect r="1" b="31272"/>
          <a:stretch/>
        </p:blipFill>
        <p:spPr>
          <a:xfrm>
            <a:off x="317635" y="299363"/>
            <a:ext cx="4160452" cy="2244867"/>
          </a:xfrm>
          <a:prstGeom prst="rect">
            <a:avLst/>
          </a:prstGeom>
        </p:spPr>
      </p:pic>
      <p:sp>
        <p:nvSpPr>
          <p:cNvPr id="2" name="Titel 1"/>
          <p:cNvSpPr>
            <a:spLocks noGrp="1"/>
          </p:cNvSpPr>
          <p:nvPr>
            <p:ph type="ctrTitle"/>
          </p:nvPr>
        </p:nvSpPr>
        <p:spPr>
          <a:xfrm>
            <a:off x="5021821" y="3812954"/>
            <a:ext cx="6465287" cy="1516014"/>
          </a:xfrm>
        </p:spPr>
        <p:txBody>
          <a:bodyPr>
            <a:noAutofit/>
          </a:bodyPr>
          <a:lstStyle/>
          <a:p>
            <a:pPr algn="l"/>
            <a:r>
              <a:rPr lang="de-DE" sz="4800" err="1">
                <a:solidFill>
                  <a:schemeClr val="bg1"/>
                </a:solidFill>
                <a:latin typeface="Calibri Light"/>
                <a:cs typeface="Calibri Light"/>
              </a:rPr>
              <a:t>dag</a:t>
            </a:r>
            <a:r>
              <a:rPr lang="de-DE" sz="4800">
                <a:solidFill>
                  <a:schemeClr val="bg1"/>
                </a:solidFill>
              </a:rPr>
              <a:t> 1</a:t>
            </a:r>
          </a:p>
        </p:txBody>
      </p:sp>
      <p:sp>
        <p:nvSpPr>
          <p:cNvPr id="3" name="Ondertitel 2"/>
          <p:cNvSpPr>
            <a:spLocks noGrp="1"/>
          </p:cNvSpPr>
          <p:nvPr>
            <p:ph type="subTitle" idx="1"/>
          </p:nvPr>
        </p:nvSpPr>
        <p:spPr>
          <a:xfrm>
            <a:off x="5021821" y="5550568"/>
            <a:ext cx="6465286" cy="602551"/>
          </a:xfrm>
        </p:spPr>
        <p:txBody>
          <a:bodyPr vert="horz" lIns="91440" tIns="45720" rIns="91440" bIns="45720" rtlCol="0" anchor="t">
            <a:normAutofit/>
          </a:bodyPr>
          <a:lstStyle/>
          <a:p>
            <a:pPr algn="l"/>
            <a:r>
              <a:rPr lang="de-DE" sz="1400">
                <a:solidFill>
                  <a:schemeClr val="accent1"/>
                </a:solidFill>
                <a:cs typeface="Calibri"/>
              </a:rPr>
              <a:t>10 </a:t>
            </a:r>
            <a:r>
              <a:rPr lang="de-DE" sz="1400" err="1">
                <a:solidFill>
                  <a:schemeClr val="accent1"/>
                </a:solidFill>
                <a:cs typeface="Calibri"/>
              </a:rPr>
              <a:t>september</a:t>
            </a:r>
            <a:r>
              <a:rPr lang="de-DE" sz="1400">
                <a:solidFill>
                  <a:schemeClr val="accent1"/>
                </a:solidFill>
                <a:cs typeface="Calibri"/>
              </a:rPr>
              <a:t> 2018</a:t>
            </a:r>
          </a:p>
          <a:p>
            <a:pPr algn="l"/>
            <a:r>
              <a:rPr lang="de-DE" sz="1400">
                <a:solidFill>
                  <a:schemeClr val="accent1"/>
                </a:solidFill>
              </a:rPr>
              <a:t>Alfons </a:t>
            </a:r>
            <a:r>
              <a:rPr lang="de-DE" sz="1400" err="1">
                <a:solidFill>
                  <a:schemeClr val="accent1"/>
                </a:solidFill>
              </a:rPr>
              <a:t>ten</a:t>
            </a:r>
            <a:r>
              <a:rPr lang="de-DE" sz="1400">
                <a:solidFill>
                  <a:schemeClr val="accent1"/>
                </a:solidFill>
              </a:rPr>
              <a:t> Brink, Harald </a:t>
            </a:r>
            <a:r>
              <a:rPr lang="de-DE" sz="1400" err="1">
                <a:solidFill>
                  <a:schemeClr val="accent1"/>
                </a:solidFill>
              </a:rPr>
              <a:t>Kerstholt</a:t>
            </a:r>
            <a:r>
              <a:rPr lang="de-DE" sz="1400">
                <a:solidFill>
                  <a:schemeClr val="accent1"/>
                </a:solidFill>
              </a:rPr>
              <a:t>, </a:t>
            </a:r>
            <a:r>
              <a:rPr lang="de-DE" sz="1400" err="1">
                <a:solidFill>
                  <a:schemeClr val="accent1"/>
                </a:solidFill>
              </a:rPr>
              <a:t>Nienke</a:t>
            </a:r>
            <a:r>
              <a:rPr lang="de-DE" sz="1400">
                <a:solidFill>
                  <a:schemeClr val="accent1"/>
                </a:solidFill>
              </a:rPr>
              <a:t> van </a:t>
            </a:r>
            <a:r>
              <a:rPr lang="de-DE" sz="1400" err="1">
                <a:solidFill>
                  <a:schemeClr val="accent1"/>
                </a:solidFill>
              </a:rPr>
              <a:t>Weerden</a:t>
            </a:r>
            <a:r>
              <a:rPr lang="de-DE" sz="1400">
                <a:solidFill>
                  <a:schemeClr val="accent1"/>
                </a:solidFill>
              </a:rPr>
              <a:t>,</a:t>
            </a:r>
            <a:r>
              <a:rPr lang="de-DE" sz="1400">
                <a:solidFill>
                  <a:schemeClr val="accent1"/>
                </a:solidFill>
                <a:cs typeface="Calibri"/>
              </a:rPr>
              <a:t> Diana </a:t>
            </a:r>
            <a:r>
              <a:rPr lang="de-DE" sz="1400" err="1">
                <a:solidFill>
                  <a:schemeClr val="accent1"/>
                </a:solidFill>
                <a:cs typeface="Calibri"/>
              </a:rPr>
              <a:t>Akkerman</a:t>
            </a:r>
            <a:r>
              <a:rPr lang="de-DE" sz="1400">
                <a:solidFill>
                  <a:schemeClr val="accent1"/>
                </a:solidFill>
                <a:cs typeface="Calibri"/>
              </a:rPr>
              <a:t>, Kim </a:t>
            </a:r>
            <a:r>
              <a:rPr lang="de-DE" sz="1400" err="1">
                <a:solidFill>
                  <a:schemeClr val="accent1"/>
                </a:solidFill>
                <a:cs typeface="Calibri"/>
              </a:rPr>
              <a:t>Postma</a:t>
            </a:r>
          </a:p>
        </p:txBody>
      </p:sp>
      <p:pic>
        <p:nvPicPr>
          <p:cNvPr id="6" name="Afbeelding 4" descr="Afbeeldingsresultaat voor techniek in de zorg"/>
          <p:cNvPicPr>
            <a:picLocks noChangeAspect="1"/>
          </p:cNvPicPr>
          <p:nvPr/>
        </p:nvPicPr>
        <p:blipFill rotWithShape="1">
          <a:blip r:embed="rId6"/>
          <a:srcRect/>
          <a:stretch/>
        </p:blipFill>
        <p:spPr>
          <a:xfrm rot="-720000">
            <a:off x="18126074" y="3738691"/>
            <a:ext cx="6282366" cy="3142233"/>
          </a:xfrm>
          <a:prstGeom prst="rect">
            <a:avLst/>
          </a:prstGeom>
        </p:spPr>
      </p:pic>
    </p:spTree>
    <p:extLst>
      <p:ext uri="{BB962C8B-B14F-4D97-AF65-F5344CB8AC3E}">
        <p14:creationId xmlns:p14="http://schemas.microsoft.com/office/powerpoint/2010/main" val="3351439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7517331" y="481264"/>
            <a:ext cx="4204207" cy="3907856"/>
          </a:xfrm>
        </p:spPr>
        <p:txBody>
          <a:bodyPr>
            <a:normAutofit/>
          </a:bodyPr>
          <a:lstStyle/>
          <a:p>
            <a:pPr algn="l"/>
            <a:r>
              <a:rPr lang="de-DE">
                <a:cs typeface="Calibri Light"/>
              </a:rPr>
              <a:t>Zorg en Techniek</a:t>
            </a:r>
          </a:p>
        </p:txBody>
      </p:sp>
      <p:sp>
        <p:nvSpPr>
          <p:cNvPr id="3" name="Ondertitel 2"/>
          <p:cNvSpPr>
            <a:spLocks noGrp="1"/>
          </p:cNvSpPr>
          <p:nvPr>
            <p:ph type="subTitle" idx="1"/>
          </p:nvPr>
        </p:nvSpPr>
        <p:spPr>
          <a:xfrm>
            <a:off x="7517331" y="4552748"/>
            <a:ext cx="4204208" cy="1848051"/>
          </a:xfrm>
        </p:spPr>
        <p:txBody>
          <a:bodyPr vert="horz" lIns="91440" tIns="45720" rIns="91440" bIns="45720" rtlCol="0">
            <a:normAutofit/>
          </a:bodyPr>
          <a:lstStyle/>
          <a:p>
            <a:pPr algn="l"/>
            <a:endParaRPr lang="de-DE">
              <a:cs typeface="Calibri"/>
            </a:endParaRPr>
          </a:p>
          <a:p>
            <a:pPr algn="l"/>
            <a:r>
              <a:rPr lang="de-DE">
                <a:cs typeface="Calibri"/>
              </a:rPr>
              <a:t>Doelstelling</a:t>
            </a:r>
          </a:p>
          <a:p>
            <a:pPr algn="l"/>
            <a:r>
              <a:rPr lang="de-DE">
                <a:cs typeface="Calibri"/>
              </a:rPr>
              <a:t>Vandaag</a:t>
            </a:r>
          </a:p>
          <a:p>
            <a:pPr algn="l"/>
            <a:r>
              <a:rPr lang="de-DE">
                <a:cs typeface="Calibri"/>
              </a:rPr>
              <a:t>17 september</a:t>
            </a:r>
          </a:p>
        </p:txBody>
      </p:sp>
      <p:sp>
        <p:nvSpPr>
          <p:cNvPr id="38" name="Rectangle 37">
            <a:extLst>
              <a:ext uri="{FF2B5EF4-FFF2-40B4-BE49-F238E27FC236}">
                <a16:creationId xmlns:a16="http://schemas.microsoft.com/office/drawing/2014/main" id="{0F4B6A51-767B-42BF-87BE-A95FC04CA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47911" y="481264"/>
            <a:ext cx="2212848" cy="1857871"/>
          </a:xfrm>
          <a:prstGeom prst="rect">
            <a:avLst/>
          </a:prstGeom>
          <a:solidFill>
            <a:srgbClr val="4E6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Afbeelding 11"/>
          <p:cNvPicPr>
            <a:picLocks noChangeAspect="1"/>
          </p:cNvPicPr>
          <p:nvPr/>
        </p:nvPicPr>
        <p:blipFill rotWithShape="1">
          <a:blip r:embed="rId2"/>
          <a:srcRect l="98" r="7322" b="-4"/>
          <a:stretch/>
        </p:blipFill>
        <p:spPr>
          <a:xfrm>
            <a:off x="2657535" y="481264"/>
            <a:ext cx="2212848" cy="1857871"/>
          </a:xfrm>
          <a:prstGeom prst="rect">
            <a:avLst/>
          </a:prstGeom>
        </p:spPr>
      </p:pic>
      <p:sp>
        <p:nvSpPr>
          <p:cNvPr id="40" name="Rectangle 39">
            <a:extLst>
              <a:ext uri="{FF2B5EF4-FFF2-40B4-BE49-F238E27FC236}">
                <a16:creationId xmlns:a16="http://schemas.microsoft.com/office/drawing/2014/main" id="{3666DEC5-DF59-4918-8F2F-0388AB0BD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351" y="3536045"/>
            <a:ext cx="2212848" cy="2857897"/>
          </a:xfrm>
          <a:prstGeom prst="rect">
            <a:avLst/>
          </a:prstGeom>
          <a:solidFill>
            <a:srgbClr val="4E6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4"/>
          <p:cNvPicPr>
            <a:picLocks noChangeAspect="1"/>
          </p:cNvPicPr>
          <p:nvPr/>
        </p:nvPicPr>
        <p:blipFill rotWithShape="1">
          <a:blip r:embed="rId3"/>
          <a:srcRect l="24623" r="720" b="1"/>
          <a:stretch/>
        </p:blipFill>
        <p:spPr>
          <a:xfrm>
            <a:off x="5025351" y="3536045"/>
            <a:ext cx="2212848" cy="2857897"/>
          </a:xfrm>
          <a:prstGeom prst="rect">
            <a:avLst/>
          </a:prstGeom>
        </p:spPr>
      </p:pic>
      <p:cxnSp>
        <p:nvCxnSpPr>
          <p:cNvPr id="42" name="Straight Connector 41">
            <a:extLst>
              <a:ext uri="{FF2B5EF4-FFF2-40B4-BE49-F238E27FC236}">
                <a16:creationId xmlns:a16="http://schemas.microsoft.com/office/drawing/2014/main" id="{9BADE533-64CB-46C1-B6CD-7DEA42EA3E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99147" y="4459986"/>
            <a:ext cx="3931920" cy="0"/>
          </a:xfrm>
          <a:prstGeom prst="line">
            <a:avLst/>
          </a:prstGeom>
          <a:ln>
            <a:solidFill>
              <a:srgbClr val="28B8DF"/>
            </a:solidFill>
          </a:ln>
        </p:spPr>
        <p:style>
          <a:lnRef idx="1">
            <a:schemeClr val="accent1"/>
          </a:lnRef>
          <a:fillRef idx="0">
            <a:schemeClr val="accent1"/>
          </a:fillRef>
          <a:effectRef idx="0">
            <a:schemeClr val="accent1"/>
          </a:effectRef>
          <a:fontRef idx="minor">
            <a:schemeClr val="tx1"/>
          </a:fontRef>
        </p:style>
      </p:cxnSp>
      <p:pic>
        <p:nvPicPr>
          <p:cNvPr id="7" name="Afbeelding 7"/>
          <p:cNvPicPr>
            <a:picLocks noChangeAspect="1"/>
          </p:cNvPicPr>
          <p:nvPr/>
        </p:nvPicPr>
        <p:blipFill rotWithShape="1">
          <a:blip r:embed="rId4"/>
          <a:srcRect l="16834" r="18701" b="-2"/>
          <a:stretch/>
        </p:blipFill>
        <p:spPr>
          <a:xfrm>
            <a:off x="518877" y="2437466"/>
            <a:ext cx="4466122" cy="3897073"/>
          </a:xfrm>
          <a:prstGeom prst="rect">
            <a:avLst/>
          </a:prstGeom>
        </p:spPr>
      </p:pic>
      <p:pic>
        <p:nvPicPr>
          <p:cNvPr id="5" name="Afbeelding 5"/>
          <p:cNvPicPr>
            <a:picLocks noChangeAspect="1"/>
          </p:cNvPicPr>
          <p:nvPr/>
        </p:nvPicPr>
        <p:blipFill rotWithShape="1">
          <a:blip r:embed="rId5"/>
          <a:srcRect l="54252" r="12009" b="2"/>
          <a:stretch/>
        </p:blipFill>
        <p:spPr>
          <a:xfrm>
            <a:off x="5014762" y="481264"/>
            <a:ext cx="2213811" cy="2887056"/>
          </a:xfrm>
          <a:prstGeom prst="rect">
            <a:avLst/>
          </a:prstGeom>
        </p:spPr>
      </p:pic>
      <p:pic>
        <p:nvPicPr>
          <p:cNvPr id="6" name="Afbeelding 4" descr="Afbeeldingsresultaat voor techniek in de zorg"/>
          <p:cNvPicPr>
            <a:picLocks noChangeAspect="1"/>
          </p:cNvPicPr>
          <p:nvPr/>
        </p:nvPicPr>
        <p:blipFill rotWithShape="1">
          <a:blip r:embed="rId6"/>
          <a:srcRect/>
          <a:stretch/>
        </p:blipFill>
        <p:spPr>
          <a:xfrm rot="-720000">
            <a:off x="18126074" y="3738691"/>
            <a:ext cx="6282366" cy="3142233"/>
          </a:xfrm>
          <a:prstGeom prst="rect">
            <a:avLst/>
          </a:prstGeom>
        </p:spPr>
      </p:pic>
    </p:spTree>
    <p:extLst>
      <p:ext uri="{BB962C8B-B14F-4D97-AF65-F5344CB8AC3E}">
        <p14:creationId xmlns:p14="http://schemas.microsoft.com/office/powerpoint/2010/main" val="1367353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18DC8A-21D3-46D9-91C2-F5D6EE8914CF}"/>
              </a:ext>
            </a:extLst>
          </p:cNvPr>
          <p:cNvSpPr>
            <a:spLocks noGrp="1"/>
          </p:cNvSpPr>
          <p:nvPr>
            <p:ph type="title"/>
          </p:nvPr>
        </p:nvSpPr>
        <p:spPr/>
        <p:txBody>
          <a:bodyPr/>
          <a:lstStyle/>
          <a:p>
            <a:r>
              <a:rPr lang="nl-NL">
                <a:cs typeface="Calibri Light"/>
              </a:rPr>
              <a:t>Cross over Zorg en Techniek</a:t>
            </a:r>
            <a:endParaRPr lang="nl-NL"/>
          </a:p>
        </p:txBody>
      </p:sp>
      <p:pic>
        <p:nvPicPr>
          <p:cNvPr id="4" name="Afbeelding 4">
            <a:hlinkClick r:id="" action="ppaction://media"/>
            <a:extLst>
              <a:ext uri="{FF2B5EF4-FFF2-40B4-BE49-F238E27FC236}">
                <a16:creationId xmlns:a16="http://schemas.microsoft.com/office/drawing/2014/main" id="{3EDC3D0C-9503-45AB-95C3-D1C51C9D0A44}"/>
              </a:ext>
            </a:extLst>
          </p:cNvPr>
          <p:cNvPicPr>
            <a:picLocks noGrp="1" noRot="1" noChangeAspect="1"/>
          </p:cNvPicPr>
          <p:nvPr>
            <p:ph idx="1"/>
            <a:videoFile r:link="rId1"/>
          </p:nvPr>
        </p:nvPicPr>
        <p:blipFill>
          <a:blip r:embed="rId3"/>
          <a:stretch>
            <a:fillRect/>
          </a:stretch>
        </p:blipFill>
        <p:spPr>
          <a:xfrm>
            <a:off x="1495012" y="1375708"/>
            <a:ext cx="8477248" cy="4882596"/>
          </a:xfrm>
          <a:prstGeom prst="rect">
            <a:avLst/>
          </a:prstGeom>
        </p:spPr>
      </p:pic>
    </p:spTree>
    <p:extLst>
      <p:ext uri="{BB962C8B-B14F-4D97-AF65-F5344CB8AC3E}">
        <p14:creationId xmlns:p14="http://schemas.microsoft.com/office/powerpoint/2010/main" val="1115609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2"/>
          <p:cNvPicPr>
            <a:picLocks noChangeAspect="1"/>
          </p:cNvPicPr>
          <p:nvPr/>
        </p:nvPicPr>
        <p:blipFill rotWithShape="1">
          <a:blip r:embed="rId2"/>
          <a:srcRect/>
          <a:stretch/>
        </p:blipFill>
        <p:spPr>
          <a:xfrm>
            <a:off x="20" y="10"/>
            <a:ext cx="12191980" cy="6857990"/>
          </a:xfrm>
          <a:prstGeom prst="rect">
            <a:avLst/>
          </a:prstGeom>
        </p:spPr>
      </p:pic>
      <p:sp>
        <p:nvSpPr>
          <p:cNvPr id="4" name="Tekstvak 3"/>
          <p:cNvSpPr txBox="1"/>
          <p:nvPr/>
        </p:nvSpPr>
        <p:spPr>
          <a:xfrm>
            <a:off x="4696364" y="5810250"/>
            <a:ext cx="60960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a:cs typeface="Arial"/>
                <a:hlinkClick r:id="rId3"/>
              </a:rPr>
              <a:t>http://www.sofiesleerreis.nl/</a:t>
            </a:r>
            <a:r>
              <a:t>​</a:t>
            </a:r>
            <a:endParaRPr lang="nl-NL"/>
          </a:p>
        </p:txBody>
      </p:sp>
    </p:spTree>
    <p:extLst>
      <p:ext uri="{BB962C8B-B14F-4D97-AF65-F5344CB8AC3E}">
        <p14:creationId xmlns:p14="http://schemas.microsoft.com/office/powerpoint/2010/main" val="1704202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6"/>
          <p:cNvPicPr>
            <a:picLocks noChangeAspect="1"/>
          </p:cNvPicPr>
          <p:nvPr/>
        </p:nvPicPr>
        <p:blipFill rotWithShape="1">
          <a:blip r:embed="rId2"/>
          <a:srcRect l="582" r="2" b="2"/>
          <a:stretch/>
        </p:blipFill>
        <p:spPr>
          <a:xfrm>
            <a:off x="2476500" y="180975"/>
            <a:ext cx="9443358" cy="3578202"/>
          </a:xfrm>
          <a:prstGeom prst="rect">
            <a:avLst/>
          </a:prstGeom>
        </p:spPr>
      </p:pic>
      <p:sp>
        <p:nvSpPr>
          <p:cNvPr id="2" name="Titel 1"/>
          <p:cNvSpPr>
            <a:spLocks noGrp="1"/>
          </p:cNvSpPr>
          <p:nvPr>
            <p:ph type="title"/>
          </p:nvPr>
        </p:nvSpPr>
        <p:spPr>
          <a:xfrm rot="-780000">
            <a:off x="-1628775" y="1047750"/>
            <a:ext cx="8414012" cy="822325"/>
          </a:xfrm>
        </p:spPr>
        <p:txBody>
          <a:bodyPr vert="horz" lIns="91440" tIns="45720" rIns="91440" bIns="45720" rtlCol="0" anchor="ctr">
            <a:normAutofit/>
          </a:bodyPr>
          <a:lstStyle/>
          <a:p>
            <a:pPr algn="ctr"/>
            <a:r>
              <a:rPr lang="en-US" b="1" err="1">
                <a:solidFill>
                  <a:srgbClr val="002060"/>
                </a:solidFill>
              </a:rPr>
              <a:t>Doelstelling</a:t>
            </a:r>
            <a:r>
              <a:rPr lang="en-US" b="1">
                <a:solidFill>
                  <a:srgbClr val="002060"/>
                </a:solidFill>
              </a:rPr>
              <a:t> Project</a:t>
            </a:r>
            <a:endParaRPr lang="en-US" b="1" err="1">
              <a:solidFill>
                <a:srgbClr val="002060"/>
              </a:solidFill>
            </a:endParaRPr>
          </a:p>
        </p:txBody>
      </p:sp>
      <p:pic>
        <p:nvPicPr>
          <p:cNvPr id="4" name="Afbeelding 4"/>
          <p:cNvPicPr>
            <a:picLocks noGrp="1" noChangeAspect="1"/>
          </p:cNvPicPr>
          <p:nvPr>
            <p:ph idx="1"/>
          </p:nvPr>
        </p:nvPicPr>
        <p:blipFill>
          <a:blip r:embed="rId3"/>
          <a:stretch>
            <a:fillRect/>
          </a:stretch>
        </p:blipFill>
        <p:spPr>
          <a:xfrm>
            <a:off x="13736628" y="-2990850"/>
            <a:ext cx="2009775" cy="1562100"/>
          </a:xfrm>
          <a:prstGeom prst="rect">
            <a:avLst/>
          </a:prstGeom>
        </p:spPr>
      </p:pic>
      <p:sp>
        <p:nvSpPr>
          <p:cNvPr id="3" name="Tekstvak 2"/>
          <p:cNvSpPr txBox="1"/>
          <p:nvPr/>
        </p:nvSpPr>
        <p:spPr>
          <a:xfrm>
            <a:off x="323850" y="4076700"/>
            <a:ext cx="11728450" cy="2246769"/>
          </a:xfrm>
          <a:prstGeom prst="rect">
            <a:avLst/>
          </a:prstGeom>
          <a:solidFill>
            <a:schemeClr val="bg1">
              <a:lumMod val="9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800" i="1">
                <a:solidFill>
                  <a:srgbClr val="0070C0"/>
                </a:solidFill>
                <a:latin typeface="Trebuchet MS"/>
              </a:rPr>
              <a:t>Een technologisch hulpmiddel zo inzetten dat dit de kwaliteit van het leven van de client stabiel houdt of verbetert. Je hebt de inzet van het hulpmiddel aan laten sluiten bij de wensen, behoeften en mogelijkheden van de client</a:t>
            </a:r>
          </a:p>
          <a:p>
            <a:endParaRPr lang="nl-NL" sz="2800" i="1">
              <a:solidFill>
                <a:srgbClr val="0070C0"/>
              </a:solidFill>
              <a:latin typeface="Trebuchet MS"/>
            </a:endParaRPr>
          </a:p>
        </p:txBody>
      </p:sp>
    </p:spTree>
    <p:extLst>
      <p:ext uri="{BB962C8B-B14F-4D97-AF65-F5344CB8AC3E}">
        <p14:creationId xmlns:p14="http://schemas.microsoft.com/office/powerpoint/2010/main" val="11446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4" descr="Afbeeldingsresultaat voor techniek in de zorg"/>
          <p:cNvPicPr>
            <a:picLocks noChangeAspect="1"/>
          </p:cNvPicPr>
          <p:nvPr/>
        </p:nvPicPr>
        <p:blipFill rotWithShape="1">
          <a:blip r:embed="rId2"/>
          <a:srcRect/>
          <a:stretch/>
        </p:blipFill>
        <p:spPr>
          <a:xfrm rot="20880000">
            <a:off x="4838700" y="3200400"/>
            <a:ext cx="6282366" cy="3142233"/>
          </a:xfrm>
          <a:prstGeom prst="rect">
            <a:avLst/>
          </a:prstGeom>
        </p:spPr>
      </p:pic>
      <p:sp>
        <p:nvSpPr>
          <p:cNvPr id="2" name="Titel 1"/>
          <p:cNvSpPr>
            <a:spLocks noGrp="1"/>
          </p:cNvSpPr>
          <p:nvPr>
            <p:ph type="title"/>
          </p:nvPr>
        </p:nvSpPr>
        <p:spPr>
          <a:xfrm>
            <a:off x="827314" y="4606289"/>
            <a:ext cx="5242560" cy="1613536"/>
          </a:xfrm>
        </p:spPr>
        <p:txBody>
          <a:bodyPr>
            <a:normAutofit/>
          </a:bodyPr>
          <a:lstStyle/>
          <a:p>
            <a:r>
              <a:rPr lang="nl-NL" sz="3400">
                <a:solidFill>
                  <a:schemeClr val="bg1"/>
                </a:solidFill>
              </a:rPr>
              <a:t>Projectdoelen, samen met studenten van Human Technology</a:t>
            </a:r>
          </a:p>
        </p:txBody>
      </p:sp>
      <p:sp>
        <p:nvSpPr>
          <p:cNvPr id="9" name="Tekstvak 8"/>
          <p:cNvSpPr txBox="1"/>
          <p:nvPr/>
        </p:nvSpPr>
        <p:spPr>
          <a:xfrm>
            <a:off x="4717689" y="257175"/>
            <a:ext cx="6960735" cy="3231654"/>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buAutoNum type="arabicPeriod"/>
            </a:pPr>
            <a:r>
              <a:rPr lang="nl-NL" sz="4400"/>
              <a:t>Zorgcasus oplossen</a:t>
            </a:r>
          </a:p>
          <a:p>
            <a:pPr marL="514350" indent="-514350">
              <a:buAutoNum type="arabicPeriod"/>
            </a:pPr>
            <a:r>
              <a:rPr lang="nl-NL" sz="4400"/>
              <a:t>Kennis delen door gastsprekers en bedrijfsbezoeken</a:t>
            </a:r>
          </a:p>
          <a:p>
            <a:pPr marL="514350" indent="-514350">
              <a:buAutoNum type="arabicPeriod"/>
            </a:pPr>
            <a:endParaRPr lang="nl-NL" sz="2800"/>
          </a:p>
        </p:txBody>
      </p:sp>
      <p:sp>
        <p:nvSpPr>
          <p:cNvPr id="10" name="Tekstvak 9"/>
          <p:cNvSpPr txBox="1"/>
          <p:nvPr/>
        </p:nvSpPr>
        <p:spPr>
          <a:xfrm rot="20700000">
            <a:off x="971550" y="2051477"/>
            <a:ext cx="2743200" cy="424731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5400"/>
              <a:t>Project-doelen en activiteiten</a:t>
            </a:r>
          </a:p>
        </p:txBody>
      </p:sp>
    </p:spTree>
    <p:extLst>
      <p:ext uri="{BB962C8B-B14F-4D97-AF65-F5344CB8AC3E}">
        <p14:creationId xmlns:p14="http://schemas.microsoft.com/office/powerpoint/2010/main" val="2236175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4"/>
          <p:cNvPicPr>
            <a:picLocks noChangeAspect="1"/>
          </p:cNvPicPr>
          <p:nvPr/>
        </p:nvPicPr>
        <p:blipFill rotWithShape="1">
          <a:blip r:embed="rId2"/>
          <a:srcRect b="11808"/>
          <a:stretch/>
        </p:blipFill>
        <p:spPr>
          <a:xfrm>
            <a:off x="838200" y="1905000"/>
            <a:ext cx="4817383" cy="4271963"/>
          </a:xfrm>
          <a:prstGeom prst="rect">
            <a:avLst/>
          </a:prstGeom>
        </p:spPr>
      </p:pic>
      <p:sp>
        <p:nvSpPr>
          <p:cNvPr id="2" name="Titel 1"/>
          <p:cNvSpPr>
            <a:spLocks noGrp="1"/>
          </p:cNvSpPr>
          <p:nvPr>
            <p:ph type="title"/>
          </p:nvPr>
        </p:nvSpPr>
        <p:spPr/>
        <p:txBody>
          <a:bodyPr>
            <a:normAutofit/>
          </a:bodyPr>
          <a:lstStyle/>
          <a:p>
            <a:r>
              <a:rPr lang="nl-NL">
                <a:cs typeface="Calibri Light"/>
              </a:rPr>
              <a:t>In je groep 12u-14u</a:t>
            </a:r>
          </a:p>
        </p:txBody>
      </p:sp>
      <p:sp>
        <p:nvSpPr>
          <p:cNvPr id="9" name="Content Placeholder 8"/>
          <p:cNvSpPr>
            <a:spLocks noGrp="1"/>
          </p:cNvSpPr>
          <p:nvPr>
            <p:ph idx="1"/>
          </p:nvPr>
        </p:nvSpPr>
        <p:spPr>
          <a:xfrm>
            <a:off x="6098042" y="369888"/>
            <a:ext cx="5773283" cy="5807075"/>
          </a:xfrm>
        </p:spPr>
        <p:txBody>
          <a:bodyPr vert="horz" lIns="91440" tIns="45720" rIns="91440" bIns="45720" rtlCol="0" anchor="t">
            <a:noAutofit/>
          </a:bodyPr>
          <a:lstStyle/>
          <a:p>
            <a:pPr marL="0" indent="0">
              <a:buNone/>
            </a:pPr>
            <a:r>
              <a:rPr lang="nl-NL" b="1"/>
              <a:t>1- Lunchen </a:t>
            </a:r>
            <a:endParaRPr lang="nl-NL">
              <a:cs typeface="Calibri"/>
            </a:endParaRPr>
          </a:p>
          <a:p>
            <a:pPr marL="0" indent="0">
              <a:buNone/>
            </a:pPr>
            <a:endParaRPr lang="nl-NL" b="1"/>
          </a:p>
          <a:p>
            <a:pPr marL="0" indent="0">
              <a:buNone/>
            </a:pPr>
            <a:r>
              <a:rPr lang="nl-NL" b="1"/>
              <a:t>2-</a:t>
            </a:r>
            <a:r>
              <a:rPr lang="nl-NL" b="1">
                <a:cs typeface="Calibri"/>
              </a:rPr>
              <a:t> </a:t>
            </a:r>
            <a:r>
              <a:rPr lang="nl-NL" b="1">
                <a:latin typeface="Calibri"/>
                <a:cs typeface="Calibri"/>
              </a:rPr>
              <a:t>vertel elkaar over je opleiding en wat je ermee wil?</a:t>
            </a:r>
            <a:endParaRPr lang="nl-NL">
              <a:latin typeface="Calibri"/>
              <a:cs typeface="Calibri"/>
            </a:endParaRPr>
          </a:p>
          <a:p>
            <a:pPr marL="0" indent="0">
              <a:buNone/>
            </a:pPr>
            <a:endParaRPr lang="nl-NL" b="1">
              <a:cs typeface="Calibri"/>
            </a:endParaRPr>
          </a:p>
          <a:p>
            <a:pPr marL="0" indent="0">
              <a:buNone/>
            </a:pPr>
            <a:r>
              <a:rPr lang="nl-NL" b="1">
                <a:cs typeface="Calibri"/>
              </a:rPr>
              <a:t>3 –Ruwe schets</a:t>
            </a:r>
            <a:endParaRPr lang="nl-NL" b="1">
              <a:latin typeface="Calibri"/>
              <a:cs typeface="Calibri"/>
            </a:endParaRPr>
          </a:p>
          <a:p>
            <a:pPr marL="0" indent="0">
              <a:buNone/>
            </a:pPr>
            <a:r>
              <a:rPr lang="nl-NL" b="1">
                <a:latin typeface="Calibri"/>
                <a:cs typeface="Calibri"/>
              </a:rPr>
              <a:t>  "voor welk probleem of situatie waar de verzorgenden en verpleegkundigen  tegenaan gelopen zijn tijdens stage zou een oplossing gezocht kunnen worden in de techniek.</a:t>
            </a:r>
          </a:p>
          <a:p>
            <a:pPr marL="0" indent="0">
              <a:buNone/>
            </a:pPr>
            <a:endParaRPr lang="nl-NL" b="1">
              <a:latin typeface="Calibri"/>
              <a:cs typeface="+mn-ea"/>
            </a:endParaRPr>
          </a:p>
          <a:p>
            <a:pPr marL="0" indent="0">
              <a:buNone/>
            </a:pPr>
            <a:br>
              <a:rPr lang="en-US">
                <a:latin typeface="+mn-ea"/>
                <a:cs typeface="+mn-ea"/>
              </a:rPr>
            </a:br>
            <a:endParaRPr lang="nl-NL">
              <a:cs typeface="Calibri"/>
            </a:endParaRPr>
          </a:p>
          <a:p>
            <a:pPr marL="0" indent="0">
              <a:buNone/>
            </a:pPr>
            <a:endParaRPr lang="en-US">
              <a:cs typeface="Calibri"/>
            </a:endParaRPr>
          </a:p>
        </p:txBody>
      </p:sp>
    </p:spTree>
    <p:extLst>
      <p:ext uri="{BB962C8B-B14F-4D97-AF65-F5344CB8AC3E}">
        <p14:creationId xmlns:p14="http://schemas.microsoft.com/office/powerpoint/2010/main" val="128217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ekstvak 1"/>
          <p:cNvSpPr txBox="1"/>
          <p:nvPr/>
        </p:nvSpPr>
        <p:spPr>
          <a:xfrm>
            <a:off x="876300" y="1733550"/>
            <a:ext cx="10982325" cy="603242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3200">
                <a:cs typeface="Arial"/>
              </a:rPr>
              <a:t>* Go op ruwe schets nodig alvorens te starten met de pitch opdracht </a:t>
            </a:r>
          </a:p>
          <a:p>
            <a:endParaRPr lang="nl-NL" sz="3200">
              <a:cs typeface="Arial"/>
            </a:endParaRPr>
          </a:p>
          <a:p>
            <a:pPr>
              <a:buChar char="•"/>
            </a:pPr>
            <a:r>
              <a:rPr lang="nl-NL" sz="3200">
                <a:cs typeface="Arial"/>
              </a:rPr>
              <a:t>Breng een ervaring uit de stage of werk in met: patiënt/groep/ afdeling / woning/ buurt/ team</a:t>
            </a:r>
            <a:r>
              <a:rPr lang="en-US" sz="3200">
                <a:cs typeface="Arial"/>
              </a:rPr>
              <a:t>​</a:t>
            </a:r>
            <a:endParaRPr lang="en-US" sz="3200">
              <a:latin typeface="Arial"/>
              <a:cs typeface="Arial"/>
            </a:endParaRPr>
          </a:p>
          <a:p>
            <a:pPr lvl="2"/>
            <a:endParaRPr lang="en-US" sz="2800" i="1">
              <a:solidFill>
                <a:srgbClr val="BC770B"/>
              </a:solidFill>
              <a:latin typeface="Arial"/>
              <a:cs typeface="Arial"/>
            </a:endParaRPr>
          </a:p>
          <a:p>
            <a:pPr lvl="2">
              <a:buChar char="•"/>
            </a:pPr>
            <a:r>
              <a:rPr lang="nl-NL" sz="2800" i="1">
                <a:solidFill>
                  <a:srgbClr val="BC770B"/>
                </a:solidFill>
                <a:cs typeface="Arial"/>
              </a:rPr>
              <a:t>Wees creatief en denk out of </a:t>
            </a:r>
            <a:r>
              <a:rPr lang="nl-NL" sz="2800" i="1" err="1">
                <a:solidFill>
                  <a:srgbClr val="BC770B"/>
                </a:solidFill>
                <a:cs typeface="Arial"/>
              </a:rPr>
              <a:t>the</a:t>
            </a:r>
            <a:r>
              <a:rPr lang="nl-NL" sz="2800" i="1">
                <a:solidFill>
                  <a:srgbClr val="BC770B"/>
                </a:solidFill>
                <a:cs typeface="Arial"/>
              </a:rPr>
              <a:t> box</a:t>
            </a:r>
            <a:r>
              <a:rPr lang="en-US" sz="2800" i="1">
                <a:solidFill>
                  <a:srgbClr val="BC770B"/>
                </a:solidFill>
                <a:cs typeface="Arial"/>
              </a:rPr>
              <a:t>​</a:t>
            </a:r>
            <a:endParaRPr lang="en-US" sz="2800" i="1">
              <a:solidFill>
                <a:srgbClr val="BC770B"/>
              </a:solidFill>
              <a:latin typeface="Arial"/>
              <a:cs typeface="Arial"/>
            </a:endParaRPr>
          </a:p>
          <a:p>
            <a:pPr lvl="2"/>
            <a:endParaRPr lang="en-US" sz="2800">
              <a:latin typeface="Arial"/>
              <a:cs typeface="Arial"/>
            </a:endParaRPr>
          </a:p>
          <a:p>
            <a:pPr>
              <a:buChar char="•"/>
            </a:pPr>
            <a:r>
              <a:rPr lang="nl-NL" sz="3200">
                <a:cs typeface="Arial"/>
              </a:rPr>
              <a:t> Breng deze in beeld op een poster</a:t>
            </a:r>
            <a:r>
              <a:rPr lang="nl-NL" sz="3200">
                <a:cs typeface="Calibri"/>
              </a:rPr>
              <a:t>: mail poster voor het einde van de dag naar ng.vanweerden@alfa-college.nl</a:t>
            </a:r>
          </a:p>
          <a:p>
            <a:pPr>
              <a:buChar char="•"/>
            </a:pPr>
            <a:endParaRPr lang="en-US" sz="2800">
              <a:latin typeface="Arial"/>
              <a:cs typeface="Arial"/>
            </a:endParaRPr>
          </a:p>
          <a:p>
            <a:pPr>
              <a:buChar char="•"/>
            </a:pPr>
            <a:r>
              <a:rPr lang="nl-NL" sz="3200">
                <a:cs typeface="Arial"/>
              </a:rPr>
              <a:t>Bereid een pitch voor (1minuut)</a:t>
            </a:r>
            <a:endParaRPr lang="nl-NL" sz="3200">
              <a:cs typeface="Calibri"/>
            </a:endParaRPr>
          </a:p>
          <a:p>
            <a:endParaRPr/>
          </a:p>
        </p:txBody>
      </p:sp>
      <p:sp>
        <p:nvSpPr>
          <p:cNvPr id="3" name="Tekstvak 2"/>
          <p:cNvSpPr txBox="1"/>
          <p:nvPr/>
        </p:nvSpPr>
        <p:spPr>
          <a:xfrm>
            <a:off x="3036888" y="685800"/>
            <a:ext cx="8240712"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3600"/>
              <a:t>Opdracht Pitch maandag</a:t>
            </a:r>
            <a:r>
              <a:rPr lang="nl-NL" sz="3600">
                <a:cs typeface="Calibri"/>
              </a:rPr>
              <a:t> 17 september</a:t>
            </a:r>
            <a:endParaRPr lang="nl-NL" sz="3600"/>
          </a:p>
        </p:txBody>
      </p:sp>
    </p:spTree>
    <p:extLst>
      <p:ext uri="{BB962C8B-B14F-4D97-AF65-F5344CB8AC3E}">
        <p14:creationId xmlns:p14="http://schemas.microsoft.com/office/powerpoint/2010/main" val="3965586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4">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BF28109-45F0-495D-9F64-D3A72303E269}"/>
              </a:ext>
            </a:extLst>
          </p:cNvPr>
          <p:cNvSpPr>
            <a:spLocks noGrp="1"/>
          </p:cNvSpPr>
          <p:nvPr>
            <p:ph type="title"/>
          </p:nvPr>
        </p:nvSpPr>
        <p:spPr>
          <a:xfrm>
            <a:off x="838200" y="963877"/>
            <a:ext cx="3494362" cy="4930246"/>
          </a:xfrm>
        </p:spPr>
        <p:txBody>
          <a:bodyPr>
            <a:normAutofit/>
          </a:bodyPr>
          <a:lstStyle/>
          <a:p>
            <a:pPr algn="r"/>
            <a:r>
              <a:rPr lang="nl-NL" sz="3400">
                <a:solidFill>
                  <a:schemeClr val="accent1"/>
                </a:solidFill>
                <a:cs typeface="Calibri Light"/>
              </a:rPr>
              <a:t>Verpleegkundigen en verzorgenden</a:t>
            </a:r>
            <a:endParaRPr lang="nl-NL" sz="3400">
              <a:solidFill>
                <a:schemeClr val="accent1"/>
              </a:solidFill>
            </a:endParaRPr>
          </a:p>
        </p:txBody>
      </p:sp>
      <p:cxnSp>
        <p:nvCxnSpPr>
          <p:cNvPr id="13" name="Straight Connector 16">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68DA0C67-B738-485D-AEEE-BF3C4B16CFAA}"/>
              </a:ext>
            </a:extLst>
          </p:cNvPr>
          <p:cNvSpPr>
            <a:spLocks noGrp="1"/>
          </p:cNvSpPr>
          <p:nvPr>
            <p:ph idx="1"/>
          </p:nvPr>
        </p:nvSpPr>
        <p:spPr>
          <a:xfrm>
            <a:off x="4976031" y="963877"/>
            <a:ext cx="6377769" cy="4930246"/>
          </a:xfrm>
        </p:spPr>
        <p:txBody>
          <a:bodyPr vert="horz" lIns="91440" tIns="45720" rIns="91440" bIns="45720" rtlCol="0" anchor="ctr">
            <a:normAutofit/>
          </a:bodyPr>
          <a:lstStyle/>
          <a:p>
            <a:pPr marL="0" indent="0">
              <a:buNone/>
            </a:pPr>
            <a:r>
              <a:rPr lang="nl-NL" sz="2400">
                <a:cs typeface="Calibri"/>
              </a:rPr>
              <a:t>Opdracht voor maandag 17 september:</a:t>
            </a:r>
            <a:endParaRPr lang="nl-NL" sz="2400"/>
          </a:p>
          <a:p>
            <a:pPr marL="0" indent="0">
              <a:buNone/>
            </a:pPr>
            <a:endParaRPr lang="nl-NL" sz="2400">
              <a:cs typeface="Calibri"/>
            </a:endParaRPr>
          </a:p>
          <a:p>
            <a:pPr marL="457200" indent="-457200"/>
            <a:r>
              <a:rPr lang="nl-NL" sz="2400">
                <a:cs typeface="Calibri"/>
              </a:rPr>
              <a:t>Lees het project op de toegestuurde WIKI aandachtig door</a:t>
            </a:r>
          </a:p>
          <a:p>
            <a:pPr marL="457200" indent="-457200"/>
            <a:r>
              <a:rPr lang="nl-NL" sz="2400">
                <a:cs typeface="Calibri"/>
              </a:rPr>
              <a:t>Kijk weblecture 1: Toepassen van Zorg en Technologie (link via WIKI)</a:t>
            </a:r>
          </a:p>
          <a:p>
            <a:pPr marL="0" indent="0">
              <a:buNone/>
            </a:pPr>
            <a:endParaRPr lang="nl-NL" sz="2400">
              <a:cs typeface="Calibri"/>
            </a:endParaRPr>
          </a:p>
          <a:p>
            <a:pPr marL="0" indent="0">
              <a:buNone/>
            </a:pPr>
            <a:endParaRPr lang="nl-NL" sz="2400">
              <a:cs typeface="Calibri"/>
            </a:endParaRPr>
          </a:p>
          <a:p>
            <a:pPr marL="0" indent="0">
              <a:buNone/>
            </a:pPr>
            <a:endParaRPr lang="nl-NL" sz="2400">
              <a:cs typeface="Calibri"/>
            </a:endParaRPr>
          </a:p>
        </p:txBody>
      </p:sp>
    </p:spTree>
    <p:extLst>
      <p:ext uri="{BB962C8B-B14F-4D97-AF65-F5344CB8AC3E}">
        <p14:creationId xmlns:p14="http://schemas.microsoft.com/office/powerpoint/2010/main" val="3826116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4"/>
          <p:cNvPicPr>
            <a:picLocks noChangeAspect="1"/>
          </p:cNvPicPr>
          <p:nvPr/>
        </p:nvPicPr>
        <p:blipFill rotWithShape="1">
          <a:blip r:embed="rId2"/>
          <a:srcRect l="11239" r="2" b="2"/>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Titel 1"/>
          <p:cNvSpPr>
            <a:spLocks noGrp="1"/>
          </p:cNvSpPr>
          <p:nvPr>
            <p:ph type="title"/>
          </p:nvPr>
        </p:nvSpPr>
        <p:spPr>
          <a:xfrm>
            <a:off x="655320" y="365125"/>
            <a:ext cx="5120114" cy="1692794"/>
          </a:xfrm>
        </p:spPr>
        <p:txBody>
          <a:bodyPr>
            <a:normAutofit/>
          </a:bodyPr>
          <a:lstStyle/>
          <a:p>
            <a:r>
              <a:rPr lang="nl-NL"/>
              <a:t>Inhoud </a:t>
            </a:r>
          </a:p>
        </p:txBody>
      </p:sp>
      <p:sp>
        <p:nvSpPr>
          <p:cNvPr id="9" name="Content Placeholder 8"/>
          <p:cNvSpPr>
            <a:spLocks noGrp="1"/>
          </p:cNvSpPr>
          <p:nvPr>
            <p:ph idx="1"/>
          </p:nvPr>
        </p:nvSpPr>
        <p:spPr>
          <a:xfrm>
            <a:off x="655320" y="1826097"/>
            <a:ext cx="5120113" cy="3462228"/>
          </a:xfrm>
        </p:spPr>
        <p:txBody>
          <a:bodyPr vert="horz" lIns="91440" tIns="45720" rIns="91440" bIns="45720" rtlCol="0" anchor="t">
            <a:normAutofit/>
          </a:bodyPr>
          <a:lstStyle/>
          <a:p>
            <a:r>
              <a:rPr lang="nl-NL" sz="2400"/>
              <a:t>Opstart</a:t>
            </a:r>
          </a:p>
          <a:p>
            <a:r>
              <a:rPr lang="nl-NL" sz="2400"/>
              <a:t>Docenten</a:t>
            </a:r>
            <a:endParaRPr lang="nl-NL" sz="2400">
              <a:cs typeface="Calibri"/>
            </a:endParaRPr>
          </a:p>
          <a:p>
            <a:r>
              <a:rPr lang="nl-NL" sz="2400"/>
              <a:t>Health Hub Roden</a:t>
            </a:r>
            <a:endParaRPr lang="nl-NL"/>
          </a:p>
          <a:p>
            <a:r>
              <a:rPr lang="nl-NL" sz="2400"/>
              <a:t>Afspraken</a:t>
            </a:r>
            <a:endParaRPr lang="nl-NL" sz="2400">
              <a:cs typeface="Calibri"/>
            </a:endParaRPr>
          </a:p>
          <a:p>
            <a:r>
              <a:rPr lang="nl-NL" sz="2400">
                <a:cs typeface="Calibri"/>
              </a:rPr>
              <a:t>Kennismaking</a:t>
            </a:r>
            <a:endParaRPr lang="nl-NL" sz="2400"/>
          </a:p>
          <a:p>
            <a:endParaRPr lang="nl-NL" sz="2400">
              <a:cs typeface="Calibri"/>
            </a:endParaRPr>
          </a:p>
          <a:p>
            <a:pPr marL="457200" lvl="1" indent="0">
              <a:buNone/>
            </a:pPr>
            <a:endParaRPr lang="nl-NL" sz="2000">
              <a:cs typeface="Calibri"/>
            </a:endParaRPr>
          </a:p>
          <a:p>
            <a:endParaRPr lang="en-US" sz="1800">
              <a:cs typeface="Calibri"/>
            </a:endParaRPr>
          </a:p>
          <a:p>
            <a:endParaRPr lang="en-US" sz="1800"/>
          </a:p>
          <a:p>
            <a:endParaRPr lang="en-US" sz="1800"/>
          </a:p>
          <a:p>
            <a:endParaRPr lang="en-US" sz="1800"/>
          </a:p>
        </p:txBody>
      </p:sp>
      <p:pic>
        <p:nvPicPr>
          <p:cNvPr id="5" name="Afbeelding 2"/>
          <p:cNvPicPr>
            <a:picLocks noChangeAspect="1"/>
          </p:cNvPicPr>
          <p:nvPr/>
        </p:nvPicPr>
        <p:blipFill>
          <a:blip r:embed="rId3"/>
          <a:stretch>
            <a:fillRect/>
          </a:stretch>
        </p:blipFill>
        <p:spPr>
          <a:xfrm>
            <a:off x="3392466" y="6070530"/>
            <a:ext cx="4366871" cy="581466"/>
          </a:xfrm>
          <a:prstGeom prst="rect">
            <a:avLst/>
          </a:prstGeom>
        </p:spPr>
      </p:pic>
    </p:spTree>
    <p:extLst>
      <p:ext uri="{BB962C8B-B14F-4D97-AF65-F5344CB8AC3E}">
        <p14:creationId xmlns:p14="http://schemas.microsoft.com/office/powerpoint/2010/main" val="2511031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CB593EA-2F98-479F-B4C4-F366571FA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Afbeelding 9" descr="Afbeelding met persoon, man, muur, kleding&#10;&#10;Beschrijving is gegenereerd met zeer hoge betrouwbaarheid">
            <a:extLst>
              <a:ext uri="{FF2B5EF4-FFF2-40B4-BE49-F238E27FC236}">
                <a16:creationId xmlns:a16="http://schemas.microsoft.com/office/drawing/2014/main" id="{DE590F53-F916-4EC6-8F0B-8D7A456D8B53}"/>
              </a:ext>
            </a:extLst>
          </p:cNvPr>
          <p:cNvPicPr>
            <a:picLocks noChangeAspect="1"/>
          </p:cNvPicPr>
          <p:nvPr/>
        </p:nvPicPr>
        <p:blipFill rotWithShape="1">
          <a:blip r:embed="rId2"/>
          <a:srcRect l="8351" r="3849" b="-2"/>
          <a:stretch/>
        </p:blipFill>
        <p:spPr>
          <a:xfrm>
            <a:off x="20" y="10"/>
            <a:ext cx="2970445" cy="3383269"/>
          </a:xfrm>
          <a:prstGeom prst="rect">
            <a:avLst/>
          </a:prstGeom>
        </p:spPr>
      </p:pic>
      <p:pic>
        <p:nvPicPr>
          <p:cNvPr id="4" name="Afbeelding 3"/>
          <p:cNvPicPr>
            <a:picLocks noChangeAspect="1"/>
          </p:cNvPicPr>
          <p:nvPr/>
        </p:nvPicPr>
        <p:blipFill rotWithShape="1">
          <a:blip r:embed="rId3"/>
          <a:srcRect l="15589" r="7584" b="-5"/>
          <a:stretch/>
        </p:blipFill>
        <p:spPr>
          <a:xfrm>
            <a:off x="3077097" y="-78675"/>
            <a:ext cx="2970465" cy="3383268"/>
          </a:xfrm>
          <a:prstGeom prst="rect">
            <a:avLst/>
          </a:prstGeom>
        </p:spPr>
      </p:pic>
      <p:pic>
        <p:nvPicPr>
          <p:cNvPr id="6" name="Afbeelding 5"/>
          <p:cNvPicPr>
            <a:picLocks noChangeAspect="1"/>
          </p:cNvPicPr>
          <p:nvPr/>
        </p:nvPicPr>
        <p:blipFill rotWithShape="1">
          <a:blip r:embed="rId4"/>
          <a:srcRect l="12821" r="-1" b="-1"/>
          <a:stretch/>
        </p:blipFill>
        <p:spPr>
          <a:xfrm>
            <a:off x="6145909" y="10"/>
            <a:ext cx="2971800" cy="3383268"/>
          </a:xfrm>
          <a:prstGeom prst="rect">
            <a:avLst/>
          </a:prstGeom>
        </p:spPr>
      </p:pic>
      <p:pic>
        <p:nvPicPr>
          <p:cNvPr id="7" name="Afbeelding 7" descr="Afbeelding met persoon, man, water&#10;&#10;Beschrijving is gegenereerd met zeer hoge betrouwbaarheid">
            <a:extLst>
              <a:ext uri="{FF2B5EF4-FFF2-40B4-BE49-F238E27FC236}">
                <a16:creationId xmlns:a16="http://schemas.microsoft.com/office/drawing/2014/main" id="{37C77C25-5BD8-4B8A-86D1-6B493887134A}"/>
              </a:ext>
            </a:extLst>
          </p:cNvPr>
          <p:cNvPicPr>
            <a:picLocks noChangeAspect="1"/>
          </p:cNvPicPr>
          <p:nvPr/>
        </p:nvPicPr>
        <p:blipFill rotWithShape="1">
          <a:blip r:embed="rId5"/>
          <a:srcRect b="18681"/>
          <a:stretch/>
        </p:blipFill>
        <p:spPr>
          <a:xfrm>
            <a:off x="9220200" y="10"/>
            <a:ext cx="2971800" cy="3383268"/>
          </a:xfrm>
          <a:prstGeom prst="rect">
            <a:avLst/>
          </a:prstGeom>
        </p:spPr>
      </p:pic>
      <p:pic>
        <p:nvPicPr>
          <p:cNvPr id="11" name="Afbeelding 11" descr="Afbeelding met persoon, binnen, vrouw, tafel&#10;&#10;Beschrijving is gegenereerd met zeer hoge betrouwbaarheid">
            <a:extLst>
              <a:ext uri="{FF2B5EF4-FFF2-40B4-BE49-F238E27FC236}">
                <a16:creationId xmlns:a16="http://schemas.microsoft.com/office/drawing/2014/main" id="{0463E2D7-0C2B-49B7-B441-46269FA5F673}"/>
              </a:ext>
            </a:extLst>
          </p:cNvPr>
          <p:cNvPicPr>
            <a:picLocks noChangeAspect="1"/>
          </p:cNvPicPr>
          <p:nvPr/>
        </p:nvPicPr>
        <p:blipFill rotWithShape="1">
          <a:blip r:embed="rId6"/>
          <a:srcRect t="11576" r="-1" b="32450"/>
          <a:stretch/>
        </p:blipFill>
        <p:spPr>
          <a:xfrm>
            <a:off x="-1018" y="3578253"/>
            <a:ext cx="3128960" cy="3213486"/>
          </a:xfrm>
          <a:prstGeom prst="rect">
            <a:avLst/>
          </a:prstGeom>
        </p:spPr>
      </p:pic>
      <p:sp>
        <p:nvSpPr>
          <p:cNvPr id="18" name="Rectangle 17">
            <a:extLst>
              <a:ext uri="{FF2B5EF4-FFF2-40B4-BE49-F238E27FC236}">
                <a16:creationId xmlns:a16="http://schemas.microsoft.com/office/drawing/2014/main" id="{39BEB6D0-9E4E-4221-93D1-74ABECEE9E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64171" y="3474720"/>
            <a:ext cx="9027829" cy="3383281"/>
          </a:xfrm>
          <a:prstGeom prst="rect">
            <a:avLst/>
          </a:prstGeom>
          <a:solidFill>
            <a:srgbClr val="875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6491653" y="3799272"/>
            <a:ext cx="5193748" cy="637124"/>
          </a:xfrm>
        </p:spPr>
        <p:txBody>
          <a:bodyPr>
            <a:normAutofit/>
          </a:bodyPr>
          <a:lstStyle/>
          <a:p>
            <a:r>
              <a:rPr lang="nl-NL" sz="3200">
                <a:solidFill>
                  <a:srgbClr val="FFFFFF"/>
                </a:solidFill>
              </a:rPr>
              <a:t>Kennismaking</a:t>
            </a:r>
          </a:p>
        </p:txBody>
      </p:sp>
      <p:sp>
        <p:nvSpPr>
          <p:cNvPr id="3" name="Tijdelijke aanduiding voor inhoud 2"/>
          <p:cNvSpPr>
            <a:spLocks noGrp="1"/>
          </p:cNvSpPr>
          <p:nvPr>
            <p:ph idx="1"/>
          </p:nvPr>
        </p:nvSpPr>
        <p:spPr>
          <a:xfrm>
            <a:off x="3473061" y="3669901"/>
            <a:ext cx="7043838" cy="2719514"/>
          </a:xfrm>
        </p:spPr>
        <p:txBody>
          <a:bodyPr vert="horz" lIns="91440" tIns="45720" rIns="91440" bIns="45720" rtlCol="0" anchor="t">
            <a:noAutofit/>
          </a:bodyPr>
          <a:lstStyle/>
          <a:p>
            <a:r>
              <a:rPr lang="nl-NL" sz="2000" dirty="0">
                <a:solidFill>
                  <a:srgbClr val="FFFFFF"/>
                </a:solidFill>
              </a:rPr>
              <a:t>Verpleegkunde</a:t>
            </a:r>
            <a:endParaRPr lang="nl-NL" sz="2000" dirty="0">
              <a:solidFill>
                <a:srgbClr val="FFFFFF"/>
              </a:solidFill>
              <a:cs typeface="Calibri"/>
            </a:endParaRPr>
          </a:p>
          <a:p>
            <a:pPr lvl="1"/>
            <a:r>
              <a:rPr lang="nl-NL" sz="1600" dirty="0">
                <a:solidFill>
                  <a:srgbClr val="FFFFFF"/>
                </a:solidFill>
              </a:rPr>
              <a:t>Nienke van Weerden</a:t>
            </a:r>
            <a:endParaRPr lang="nl-NL" sz="1600" dirty="0">
              <a:solidFill>
                <a:srgbClr val="FFFFFF"/>
              </a:solidFill>
              <a:cs typeface="Calibri"/>
            </a:endParaRPr>
          </a:p>
          <a:p>
            <a:pPr lvl="1"/>
            <a:r>
              <a:rPr lang="nl-NL" sz="1600" dirty="0">
                <a:solidFill>
                  <a:srgbClr val="FFFFFF"/>
                </a:solidFill>
              </a:rPr>
              <a:t>Erik de Wal</a:t>
            </a:r>
            <a:endParaRPr lang="nl-NL" sz="1600" dirty="0">
              <a:solidFill>
                <a:srgbClr val="FFFFFF"/>
              </a:solidFill>
              <a:cs typeface="Calibri"/>
            </a:endParaRPr>
          </a:p>
          <a:p>
            <a:pPr lvl="1"/>
            <a:r>
              <a:rPr lang="nl-NL" sz="1600" dirty="0">
                <a:solidFill>
                  <a:srgbClr val="FFFFFF"/>
                </a:solidFill>
                <a:cs typeface="Calibri"/>
              </a:rPr>
              <a:t>Harald Kerstholt</a:t>
            </a:r>
          </a:p>
          <a:p>
            <a:r>
              <a:rPr lang="nl-NL" sz="2000" dirty="0">
                <a:solidFill>
                  <a:srgbClr val="FFFFFF"/>
                </a:solidFill>
                <a:cs typeface="Calibri"/>
              </a:rPr>
              <a:t>Human Technology</a:t>
            </a:r>
          </a:p>
          <a:p>
            <a:pPr lvl="1"/>
            <a:r>
              <a:rPr lang="nl-NL" sz="1600" dirty="0">
                <a:solidFill>
                  <a:srgbClr val="FFFFFF"/>
                </a:solidFill>
                <a:cs typeface="Calibri"/>
              </a:rPr>
              <a:t>Stuart Addison</a:t>
            </a:r>
          </a:p>
          <a:p>
            <a:pPr lvl="1"/>
            <a:r>
              <a:rPr lang="nl-NL" sz="1600" dirty="0">
                <a:solidFill>
                  <a:srgbClr val="FFFFFF"/>
                </a:solidFill>
                <a:cs typeface="Calibri"/>
              </a:rPr>
              <a:t>Alfons Brink</a:t>
            </a:r>
          </a:p>
        </p:txBody>
      </p:sp>
    </p:spTree>
    <p:extLst>
      <p:ext uri="{BB962C8B-B14F-4D97-AF65-F5344CB8AC3E}">
        <p14:creationId xmlns:p14="http://schemas.microsoft.com/office/powerpoint/2010/main" val="424277663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2"/>
          <p:cNvPicPr>
            <a:picLocks noChangeAspect="1"/>
          </p:cNvPicPr>
          <p:nvPr/>
        </p:nvPicPr>
        <p:blipFill>
          <a:blip r:embed="rId3"/>
          <a:stretch>
            <a:fillRect/>
          </a:stretch>
        </p:blipFill>
        <p:spPr>
          <a:xfrm>
            <a:off x="2025717" y="1148798"/>
            <a:ext cx="8103815" cy="1079055"/>
          </a:xfrm>
          <a:prstGeom prst="rect">
            <a:avLst/>
          </a:prstGeom>
        </p:spPr>
      </p:pic>
      <p:pic>
        <p:nvPicPr>
          <p:cNvPr id="3" name="Afbeelding 3">
            <a:hlinkClick r:id="" action="ppaction://media"/>
            <a:extLst>
              <a:ext uri="{FF2B5EF4-FFF2-40B4-BE49-F238E27FC236}">
                <a16:creationId xmlns:a16="http://schemas.microsoft.com/office/drawing/2014/main" id="{A04962DD-91AA-4831-BDCE-E720E2C2BB32}"/>
              </a:ext>
            </a:extLst>
          </p:cNvPr>
          <p:cNvPicPr>
            <a:picLocks noRot="1" noChangeAspect="1"/>
          </p:cNvPicPr>
          <p:nvPr>
            <a:videoFile r:link="rId1"/>
          </p:nvPr>
        </p:nvPicPr>
        <p:blipFill>
          <a:blip r:embed="rId4"/>
          <a:stretch>
            <a:fillRect/>
          </a:stretch>
        </p:blipFill>
        <p:spPr>
          <a:xfrm>
            <a:off x="3992217" y="3335821"/>
            <a:ext cx="4572000" cy="2753967"/>
          </a:xfrm>
          <a:prstGeom prst="rect">
            <a:avLst/>
          </a:prstGeom>
        </p:spPr>
      </p:pic>
    </p:spTree>
    <p:extLst>
      <p:ext uri="{BB962C8B-B14F-4D97-AF65-F5344CB8AC3E}">
        <p14:creationId xmlns:p14="http://schemas.microsoft.com/office/powerpoint/2010/main" val="1828820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4"/>
          <p:cNvPicPr>
            <a:picLocks noChangeAspect="1"/>
          </p:cNvPicPr>
          <p:nvPr/>
        </p:nvPicPr>
        <p:blipFill rotWithShape="1">
          <a:blip r:embed="rId2"/>
          <a:srcRect l="18090" r="19960"/>
          <a:stretch/>
        </p:blipFill>
        <p:spPr>
          <a:xfrm>
            <a:off x="4627692" y="57150"/>
            <a:ext cx="7552944" cy="6857990"/>
          </a:xfrm>
          <a:prstGeom prst="rect">
            <a:avLst/>
          </a:prstGeom>
          <a:effectLst/>
        </p:spPr>
      </p:pic>
      <p:sp>
        <p:nvSpPr>
          <p:cNvPr id="2" name="Titel 1"/>
          <p:cNvSpPr>
            <a:spLocks noGrp="1"/>
          </p:cNvSpPr>
          <p:nvPr>
            <p:ph type="title"/>
          </p:nvPr>
        </p:nvSpPr>
        <p:spPr>
          <a:xfrm>
            <a:off x="648929" y="629266"/>
            <a:ext cx="3651467" cy="1676603"/>
          </a:xfrm>
        </p:spPr>
        <p:txBody>
          <a:bodyPr>
            <a:normAutofit/>
          </a:bodyPr>
          <a:lstStyle/>
          <a:p>
            <a:r>
              <a:rPr lang="nl-NL"/>
              <a:t>Afspraken </a:t>
            </a:r>
          </a:p>
        </p:txBody>
      </p:sp>
      <p:sp>
        <p:nvSpPr>
          <p:cNvPr id="3" name="Tijdelijke aanduiding voor inhoud 2"/>
          <p:cNvSpPr>
            <a:spLocks noGrp="1"/>
          </p:cNvSpPr>
          <p:nvPr>
            <p:ph idx="1"/>
          </p:nvPr>
        </p:nvSpPr>
        <p:spPr>
          <a:xfrm>
            <a:off x="648931" y="2438400"/>
            <a:ext cx="3651466" cy="3785419"/>
          </a:xfrm>
        </p:spPr>
        <p:txBody>
          <a:bodyPr vert="horz" lIns="91440" tIns="45720" rIns="91440" bIns="45720" rtlCol="0" anchor="t">
            <a:normAutofit/>
          </a:bodyPr>
          <a:lstStyle/>
          <a:p>
            <a:pPr marL="0" indent="0">
              <a:buNone/>
            </a:pPr>
            <a:r>
              <a:rPr lang="nl-NL" sz="2400"/>
              <a:t>Huisregels</a:t>
            </a:r>
          </a:p>
          <a:p>
            <a:pPr marL="0" indent="0">
              <a:buNone/>
            </a:pPr>
            <a:r>
              <a:rPr lang="nl-NL" sz="2400"/>
              <a:t>Aanwezigheid</a:t>
            </a:r>
            <a:endParaRPr lang="nl-NL" sz="2400">
              <a:cs typeface="Calibri"/>
            </a:endParaRPr>
          </a:p>
          <a:p>
            <a:pPr marL="0" indent="0">
              <a:buNone/>
            </a:pPr>
            <a:r>
              <a:rPr lang="nl-NL" sz="2400"/>
              <a:t>Verantwoordelijkheid</a:t>
            </a:r>
            <a:endParaRPr lang="nl-NL" sz="2400">
              <a:cs typeface="Calibri"/>
            </a:endParaRPr>
          </a:p>
          <a:p>
            <a:pPr marL="0" indent="0">
              <a:buNone/>
            </a:pPr>
            <a:r>
              <a:rPr lang="nl-NL" sz="2400"/>
              <a:t>Netwerk (</a:t>
            </a:r>
            <a:r>
              <a:rPr lang="nl-NL" sz="2400" err="1"/>
              <a:t>Eduroam</a:t>
            </a:r>
            <a:r>
              <a:rPr lang="nl-NL" sz="2400"/>
              <a:t>)</a:t>
            </a:r>
            <a:endParaRPr lang="nl-NL" sz="2400">
              <a:cs typeface="Calibri"/>
            </a:endParaRPr>
          </a:p>
          <a:p>
            <a:pPr marL="0" indent="0">
              <a:buNone/>
            </a:pPr>
            <a:endParaRPr lang="nl-NL" sz="2400">
              <a:cs typeface="Calibri"/>
            </a:endParaRPr>
          </a:p>
          <a:p>
            <a:pPr marL="0" indent="0">
              <a:buNone/>
            </a:pPr>
            <a:endParaRPr lang="nl-NL" sz="1800"/>
          </a:p>
          <a:p>
            <a:pPr marL="0" indent="0">
              <a:buNone/>
            </a:pPr>
            <a:endParaRPr lang="nl-NL" sz="1800"/>
          </a:p>
        </p:txBody>
      </p:sp>
    </p:spTree>
    <p:extLst>
      <p:ext uri="{BB962C8B-B14F-4D97-AF65-F5344CB8AC3E}">
        <p14:creationId xmlns:p14="http://schemas.microsoft.com/office/powerpoint/2010/main" val="362543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92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kstvak 2">
            <a:extLst>
              <a:ext uri="{FF2B5EF4-FFF2-40B4-BE49-F238E27FC236}">
                <a16:creationId xmlns:a16="http://schemas.microsoft.com/office/drawing/2014/main" id="{0AA47ED0-D80F-45A5-928C-F29625E88E5B}"/>
              </a:ext>
            </a:extLst>
          </p:cNvPr>
          <p:cNvSpPr txBox="1"/>
          <p:nvPr/>
        </p:nvSpPr>
        <p:spPr>
          <a:xfrm>
            <a:off x="176254" y="2074363"/>
            <a:ext cx="3713136" cy="2709275"/>
          </a:xfrm>
          <a:prstGeom prst="ellipse">
            <a:avLst/>
          </a:prstGeom>
          <a:solidFill>
            <a:srgbClr val="262626"/>
          </a:solidFill>
          <a:ln w="174625" cmpd="thinThick">
            <a:solidFill>
              <a:srgbClr val="262626"/>
            </a:solidFill>
          </a:ln>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a:lnSpc>
                <a:spcPct val="90000"/>
              </a:lnSpc>
              <a:spcBef>
                <a:spcPct val="0"/>
              </a:spcBef>
              <a:spcAft>
                <a:spcPts val="600"/>
              </a:spcAft>
            </a:pPr>
            <a:r>
              <a:rPr lang="en-US" kern="1200">
                <a:solidFill>
                  <a:srgbClr val="FFFFFF"/>
                </a:solidFill>
                <a:latin typeface="+mj-lt"/>
                <a:ea typeface="+mj-ea"/>
                <a:cs typeface="+mj-cs"/>
              </a:rPr>
              <a:t>9-14 Werken aan project</a:t>
            </a:r>
          </a:p>
          <a:p>
            <a:pPr algn="ctr">
              <a:lnSpc>
                <a:spcPct val="90000"/>
              </a:lnSpc>
              <a:spcBef>
                <a:spcPct val="0"/>
              </a:spcBef>
              <a:spcAft>
                <a:spcPts val="600"/>
              </a:spcAft>
            </a:pPr>
            <a:r>
              <a:rPr lang="en-US" kern="1200">
                <a:solidFill>
                  <a:srgbClr val="FFFFFF"/>
                </a:solidFill>
                <a:latin typeface="+mj-lt"/>
                <a:ea typeface="+mj-ea"/>
                <a:cs typeface="+mj-cs"/>
              </a:rPr>
              <a:t>14-16 werken  aan andere opdrachten                                 </a:t>
            </a:r>
          </a:p>
        </p:txBody>
      </p:sp>
      <p:pic>
        <p:nvPicPr>
          <p:cNvPr id="2" name="Afbeelding 1"/>
          <p:cNvPicPr>
            <a:picLocks noChangeAspect="1"/>
          </p:cNvPicPr>
          <p:nvPr/>
        </p:nvPicPr>
        <p:blipFill>
          <a:blip r:embed="rId2"/>
          <a:stretch>
            <a:fillRect/>
          </a:stretch>
        </p:blipFill>
        <p:spPr>
          <a:xfrm>
            <a:off x="4038600" y="1630256"/>
            <a:ext cx="7188199" cy="3594099"/>
          </a:xfrm>
          <a:prstGeom prst="rect">
            <a:avLst/>
          </a:prstGeom>
        </p:spPr>
      </p:pic>
    </p:spTree>
    <p:extLst>
      <p:ext uri="{BB962C8B-B14F-4D97-AF65-F5344CB8AC3E}">
        <p14:creationId xmlns:p14="http://schemas.microsoft.com/office/powerpoint/2010/main" val="4166985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Samenstellen van de groepjes</a:t>
            </a:r>
          </a:p>
        </p:txBody>
      </p:sp>
      <p:pic>
        <p:nvPicPr>
          <p:cNvPr id="1026" name="Picture 2" descr="Afbeeldingsresultaat voor verplegi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398623" y="1693557"/>
            <a:ext cx="5181600" cy="3456086"/>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p:cNvSpPr txBox="1"/>
          <p:nvPr/>
        </p:nvSpPr>
        <p:spPr>
          <a:xfrm>
            <a:off x="5333047" y="2636770"/>
            <a:ext cx="1525906" cy="1569660"/>
          </a:xfrm>
          <a:prstGeom prst="rect">
            <a:avLst/>
          </a:prstGeom>
          <a:noFill/>
        </p:spPr>
        <p:txBody>
          <a:bodyPr wrap="square" rtlCol="0">
            <a:spAutoFit/>
          </a:bodyPr>
          <a:lstStyle/>
          <a:p>
            <a:r>
              <a:rPr lang="nl-NL" sz="9600"/>
              <a:t>+</a:t>
            </a:r>
          </a:p>
        </p:txBody>
      </p:sp>
      <p:pic>
        <p:nvPicPr>
          <p:cNvPr id="10" name="Picture 4" descr="Afbeeldingsresultaat voor human technology"/>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620486" y="2087315"/>
            <a:ext cx="4273731" cy="2405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099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780470B-DDC6-4CF6-8A5B-98291191725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636008" cy="685799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latin typeface="Calibri" panose="020F0502020204030204"/>
            </a:endParaRPr>
          </a:p>
        </p:txBody>
      </p:sp>
      <p:pic>
        <p:nvPicPr>
          <p:cNvPr id="7" name="Afbeelding 4">
            <a:extLst>
              <a:ext uri="{FF2B5EF4-FFF2-40B4-BE49-F238E27FC236}">
                <a16:creationId xmlns:a16="http://schemas.microsoft.com/office/drawing/2014/main" id="{9AE463D2-2FD1-4E7C-8161-5E07A3E2299D}"/>
              </a:ext>
            </a:extLst>
          </p:cNvPr>
          <p:cNvPicPr>
            <a:picLocks noChangeAspect="1"/>
          </p:cNvPicPr>
          <p:nvPr/>
        </p:nvPicPr>
        <p:blipFill rotWithShape="1">
          <a:blip r:embed="rId2"/>
          <a:srcRect l="13574" r="28759"/>
          <a:stretch/>
        </p:blipFill>
        <p:spPr>
          <a:xfrm>
            <a:off x="5276088" y="640082"/>
            <a:ext cx="6276250" cy="5577838"/>
          </a:xfrm>
          <a:prstGeom prst="rect">
            <a:avLst/>
          </a:prstGeom>
          <a:effectLst/>
        </p:spPr>
      </p:pic>
      <p:sp>
        <p:nvSpPr>
          <p:cNvPr id="2" name="Titel 1">
            <a:extLst>
              <a:ext uri="{FF2B5EF4-FFF2-40B4-BE49-F238E27FC236}">
                <a16:creationId xmlns:a16="http://schemas.microsoft.com/office/drawing/2014/main" id="{89A9E7D5-67CC-45FA-B9A6-1F9F683F876B}"/>
              </a:ext>
            </a:extLst>
          </p:cNvPr>
          <p:cNvSpPr>
            <a:spLocks noGrp="1"/>
          </p:cNvSpPr>
          <p:nvPr>
            <p:ph type="title"/>
          </p:nvPr>
        </p:nvSpPr>
        <p:spPr>
          <a:xfrm>
            <a:off x="648929" y="629266"/>
            <a:ext cx="3667039" cy="1676603"/>
          </a:xfrm>
        </p:spPr>
        <p:txBody>
          <a:bodyPr>
            <a:normAutofit/>
          </a:bodyPr>
          <a:lstStyle/>
          <a:p>
            <a:r>
              <a:rPr lang="nl-NL" sz="3600">
                <a:solidFill>
                  <a:schemeClr val="bg1"/>
                </a:solidFill>
                <a:cs typeface="Calibri Light"/>
              </a:rPr>
              <a:t>Over de streep</a:t>
            </a:r>
            <a:endParaRPr lang="nl-NL" sz="3600">
              <a:solidFill>
                <a:schemeClr val="bg1"/>
              </a:solidFill>
            </a:endParaRPr>
          </a:p>
        </p:txBody>
      </p:sp>
      <p:sp>
        <p:nvSpPr>
          <p:cNvPr id="9" name="Content Placeholder 8"/>
          <p:cNvSpPr>
            <a:spLocks noGrp="1"/>
          </p:cNvSpPr>
          <p:nvPr>
            <p:ph idx="1"/>
          </p:nvPr>
        </p:nvSpPr>
        <p:spPr>
          <a:xfrm>
            <a:off x="648931" y="2438401"/>
            <a:ext cx="3667036" cy="3779520"/>
          </a:xfrm>
        </p:spPr>
        <p:txBody>
          <a:bodyPr>
            <a:normAutofit/>
          </a:bodyPr>
          <a:lstStyle/>
          <a:p>
            <a:endParaRPr lang="en-US" sz="2000">
              <a:solidFill>
                <a:schemeClr val="bg1"/>
              </a:solidFill>
            </a:endParaRPr>
          </a:p>
        </p:txBody>
      </p:sp>
    </p:spTree>
    <p:extLst>
      <p:ext uri="{BB962C8B-B14F-4D97-AF65-F5344CB8AC3E}">
        <p14:creationId xmlns:p14="http://schemas.microsoft.com/office/powerpoint/2010/main" val="3259375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46ED6AB-5820-4BF9-856F-36A1DF1136C8}"/>
              </a:ext>
            </a:extLst>
          </p:cNvPr>
          <p:cNvSpPr>
            <a:spLocks noGrp="1"/>
          </p:cNvSpPr>
          <p:nvPr>
            <p:ph type="title"/>
          </p:nvPr>
        </p:nvSpPr>
        <p:spPr>
          <a:xfrm>
            <a:off x="838200" y="963877"/>
            <a:ext cx="3494362" cy="4930246"/>
          </a:xfrm>
        </p:spPr>
        <p:txBody>
          <a:bodyPr>
            <a:normAutofit/>
          </a:bodyPr>
          <a:lstStyle/>
          <a:p>
            <a:pPr algn="ctr"/>
            <a:r>
              <a:rPr lang="nl-NL">
                <a:solidFill>
                  <a:schemeClr val="accent1"/>
                </a:solidFill>
                <a:cs typeface="Calibri Light"/>
              </a:rPr>
              <a:t>Na de pauze</a:t>
            </a:r>
            <a:br>
              <a:rPr lang="nl-NL">
                <a:solidFill>
                  <a:schemeClr val="accent1"/>
                </a:solidFill>
                <a:cs typeface="Calibri Light"/>
              </a:rPr>
            </a:br>
            <a:r>
              <a:rPr lang="nl-NL">
                <a:solidFill>
                  <a:schemeClr val="accent1"/>
                </a:solidFill>
                <a:cs typeface="Calibri Light"/>
              </a:rPr>
              <a:t>Start 10.30u </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88A4F8FC-A41B-4E40-AB05-71BE853246D6}"/>
              </a:ext>
            </a:extLst>
          </p:cNvPr>
          <p:cNvSpPr>
            <a:spLocks noGrp="1"/>
          </p:cNvSpPr>
          <p:nvPr>
            <p:ph idx="1"/>
          </p:nvPr>
        </p:nvSpPr>
        <p:spPr>
          <a:xfrm>
            <a:off x="4976031" y="963877"/>
            <a:ext cx="6377769" cy="4930246"/>
          </a:xfrm>
        </p:spPr>
        <p:txBody>
          <a:bodyPr vert="horz" lIns="91440" tIns="45720" rIns="91440" bIns="45720" rtlCol="0" anchor="ctr">
            <a:normAutofit/>
          </a:bodyPr>
          <a:lstStyle/>
          <a:p>
            <a:pPr marL="0" indent="0">
              <a:buNone/>
            </a:pPr>
            <a:r>
              <a:rPr lang="nl-NL" sz="2400">
                <a:cs typeface="Calibri"/>
              </a:rPr>
              <a:t>Zorg en techniek</a:t>
            </a:r>
          </a:p>
          <a:p>
            <a:r>
              <a:rPr lang="nl-NL" sz="2400">
                <a:cs typeface="Calibri"/>
              </a:rPr>
              <a:t>Groepjes 1 tm 15 hal                  Alfons</a:t>
            </a:r>
            <a:endParaRPr lang="nl-NL" sz="2400"/>
          </a:p>
          <a:p>
            <a:r>
              <a:rPr lang="nl-NL" sz="2400">
                <a:cs typeface="Calibri"/>
              </a:rPr>
              <a:t>Groejes 16 tm 26 collegezaal    Nienke</a:t>
            </a:r>
          </a:p>
          <a:p>
            <a:pPr marL="0" indent="0">
              <a:buNone/>
            </a:pPr>
            <a:endParaRPr lang="nl-NL" sz="2400">
              <a:cs typeface="Calibri"/>
            </a:endParaRPr>
          </a:p>
          <a:p>
            <a:r>
              <a:rPr lang="nl-NL" sz="2400">
                <a:cs typeface="Calibri"/>
              </a:rPr>
              <a:t>Gezond leven Trend Room met Harald en Kim</a:t>
            </a:r>
          </a:p>
        </p:txBody>
      </p:sp>
    </p:spTree>
    <p:extLst>
      <p:ext uri="{BB962C8B-B14F-4D97-AF65-F5344CB8AC3E}">
        <p14:creationId xmlns:p14="http://schemas.microsoft.com/office/powerpoint/2010/main" val="2730642902"/>
      </p:ext>
    </p:extLst>
  </p:cSld>
  <p:clrMapOvr>
    <a:masterClrMapping/>
  </p:clrMapOvr>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Breedbeeld</PresentationFormat>
  <Slides>17</Slides>
  <Notes>0</Notes>
  <HiddenSlides>0</HiddenSlides>
  <ScaleCrop>false</ScaleCrop>
  <HeadingPairs>
    <vt:vector size="4" baseType="variant">
      <vt:variant>
        <vt:lpstr>Thema</vt:lpstr>
      </vt:variant>
      <vt:variant>
        <vt:i4>1</vt:i4>
      </vt:variant>
      <vt:variant>
        <vt:lpstr>Diatitels</vt:lpstr>
      </vt:variant>
      <vt:variant>
        <vt:i4>17</vt:i4>
      </vt:variant>
    </vt:vector>
  </HeadingPairs>
  <TitlesOfParts>
    <vt:vector size="18" baseType="lpstr">
      <vt:lpstr>Kantoorthema</vt:lpstr>
      <vt:lpstr>dag 1</vt:lpstr>
      <vt:lpstr>Inhoud </vt:lpstr>
      <vt:lpstr>Kennismaking</vt:lpstr>
      <vt:lpstr>PowerPoint-presentatie</vt:lpstr>
      <vt:lpstr>Afspraken </vt:lpstr>
      <vt:lpstr>PowerPoint-presentatie</vt:lpstr>
      <vt:lpstr>Samenstellen van de groepjes</vt:lpstr>
      <vt:lpstr>Over de streep</vt:lpstr>
      <vt:lpstr>Na de pauze Start 10.30u </vt:lpstr>
      <vt:lpstr>Zorg en Techniek</vt:lpstr>
      <vt:lpstr>Cross over Zorg en Techniek</vt:lpstr>
      <vt:lpstr>PowerPoint-presentatie</vt:lpstr>
      <vt:lpstr>Doelstelling Project</vt:lpstr>
      <vt:lpstr>Projectdoelen, samen met studenten van Human Technology</vt:lpstr>
      <vt:lpstr>In je groep 12u-14u</vt:lpstr>
      <vt:lpstr>PowerPoint-presentatie</vt:lpstr>
      <vt:lpstr>Verpleegkundigen en verzorgenden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Zorg en Techniek dag 1</dc:title>
  <dc:creator>Weerden, Nienke van</dc:creator>
  <cp:revision>4</cp:revision>
  <dcterms:modified xsi:type="dcterms:W3CDTF">2018-09-10T01:33:44Z</dcterms:modified>
</cp:coreProperties>
</file>